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63" r:id="rId2"/>
  </p:sldIdLst>
  <p:sldSz cx="32399288" cy="43200638"/>
  <p:notesSz cx="6858000" cy="9144000"/>
  <p:defaultTextStyle>
    <a:defPPr>
      <a:defRPr lang="en-US"/>
    </a:defPPr>
    <a:lvl1pPr marL="0" algn="l" defTabSz="2159996" rtl="0" eaLnBrk="1" latinLnBrk="0" hangingPunct="1">
      <a:defRPr sz="8504" kern="1200">
        <a:solidFill>
          <a:schemeClr val="tx1"/>
        </a:solidFill>
        <a:latin typeface="+mn-lt"/>
        <a:ea typeface="+mn-ea"/>
        <a:cs typeface="+mn-cs"/>
      </a:defRPr>
    </a:lvl1pPr>
    <a:lvl2pPr marL="2159996" algn="l" defTabSz="2159996" rtl="0" eaLnBrk="1" latinLnBrk="0" hangingPunct="1">
      <a:defRPr sz="8504" kern="1200">
        <a:solidFill>
          <a:schemeClr val="tx1"/>
        </a:solidFill>
        <a:latin typeface="+mn-lt"/>
        <a:ea typeface="+mn-ea"/>
        <a:cs typeface="+mn-cs"/>
      </a:defRPr>
    </a:lvl2pPr>
    <a:lvl3pPr marL="4319991" algn="l" defTabSz="2159996" rtl="0" eaLnBrk="1" latinLnBrk="0" hangingPunct="1">
      <a:defRPr sz="8504" kern="1200">
        <a:solidFill>
          <a:schemeClr val="tx1"/>
        </a:solidFill>
        <a:latin typeface="+mn-lt"/>
        <a:ea typeface="+mn-ea"/>
        <a:cs typeface="+mn-cs"/>
      </a:defRPr>
    </a:lvl3pPr>
    <a:lvl4pPr marL="6479987" algn="l" defTabSz="2159996" rtl="0" eaLnBrk="1" latinLnBrk="0" hangingPunct="1">
      <a:defRPr sz="8504" kern="1200">
        <a:solidFill>
          <a:schemeClr val="tx1"/>
        </a:solidFill>
        <a:latin typeface="+mn-lt"/>
        <a:ea typeface="+mn-ea"/>
        <a:cs typeface="+mn-cs"/>
      </a:defRPr>
    </a:lvl4pPr>
    <a:lvl5pPr marL="8639983" algn="l" defTabSz="2159996" rtl="0" eaLnBrk="1" latinLnBrk="0" hangingPunct="1">
      <a:defRPr sz="8504" kern="1200">
        <a:solidFill>
          <a:schemeClr val="tx1"/>
        </a:solidFill>
        <a:latin typeface="+mn-lt"/>
        <a:ea typeface="+mn-ea"/>
        <a:cs typeface="+mn-cs"/>
      </a:defRPr>
    </a:lvl5pPr>
    <a:lvl6pPr marL="10799978" algn="l" defTabSz="2159996" rtl="0" eaLnBrk="1" latinLnBrk="0" hangingPunct="1">
      <a:defRPr sz="8504" kern="1200">
        <a:solidFill>
          <a:schemeClr val="tx1"/>
        </a:solidFill>
        <a:latin typeface="+mn-lt"/>
        <a:ea typeface="+mn-ea"/>
        <a:cs typeface="+mn-cs"/>
      </a:defRPr>
    </a:lvl6pPr>
    <a:lvl7pPr marL="12959974" algn="l" defTabSz="2159996" rtl="0" eaLnBrk="1" latinLnBrk="0" hangingPunct="1">
      <a:defRPr sz="8504" kern="1200">
        <a:solidFill>
          <a:schemeClr val="tx1"/>
        </a:solidFill>
        <a:latin typeface="+mn-lt"/>
        <a:ea typeface="+mn-ea"/>
        <a:cs typeface="+mn-cs"/>
      </a:defRPr>
    </a:lvl7pPr>
    <a:lvl8pPr marL="15119970" algn="l" defTabSz="2159996" rtl="0" eaLnBrk="1" latinLnBrk="0" hangingPunct="1">
      <a:defRPr sz="8504" kern="1200">
        <a:solidFill>
          <a:schemeClr val="tx1"/>
        </a:solidFill>
        <a:latin typeface="+mn-lt"/>
        <a:ea typeface="+mn-ea"/>
        <a:cs typeface="+mn-cs"/>
      </a:defRPr>
    </a:lvl8pPr>
    <a:lvl9pPr marL="17279965" algn="l" defTabSz="2159996" rtl="0" eaLnBrk="1" latinLnBrk="0" hangingPunct="1">
      <a:defRPr sz="8504"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607" userDrawn="1">
          <p15:clr>
            <a:srgbClr val="A4A3A4"/>
          </p15:clr>
        </p15:guide>
        <p15:guide id="2" pos="10205"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B396AD3-D50F-0B63-19A8-AFAFF25AFDB2}" name="Oscar Barreras" initials="OB" userId="5ead724f113561d3"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75BA"/>
    <a:srgbClr val="17A0C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2" autoAdjust="0"/>
    <p:restoredTop sz="95020" autoAdjust="0"/>
  </p:normalViewPr>
  <p:slideViewPr>
    <p:cSldViewPr snapToGrid="0" snapToObjects="1">
      <p:cViewPr>
        <p:scale>
          <a:sx n="25" d="100"/>
          <a:sy n="25" d="100"/>
        </p:scale>
        <p:origin x="1277" y="-2434"/>
      </p:cViewPr>
      <p:guideLst>
        <p:guide orient="horz" pos="13607"/>
        <p:guide pos="10205"/>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MX"/>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9773B8-D1A2-43C1-AD0F-8BF06EF491DE}" type="datetimeFigureOut">
              <a:rPr lang="es-MX" smtClean="0"/>
              <a:t>17/01/2025</a:t>
            </a:fld>
            <a:endParaRPr lang="es-MX"/>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s-MX"/>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MX"/>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EC2F020-5B3E-41C3-A8F4-17C3BBC1E037}" type="slidenum">
              <a:rPr lang="es-MX" smtClean="0"/>
              <a:t>‹#›</a:t>
            </a:fld>
            <a:endParaRPr lang="es-MX"/>
          </a:p>
        </p:txBody>
      </p:sp>
    </p:spTree>
    <p:extLst>
      <p:ext uri="{BB962C8B-B14F-4D97-AF65-F5344CB8AC3E}">
        <p14:creationId xmlns:p14="http://schemas.microsoft.com/office/powerpoint/2010/main" val="1718581159"/>
      </p:ext>
    </p:extLst>
  </p:cSld>
  <p:clrMap bg1="lt1" tx1="dk1" bg2="lt2" tx2="dk2" accent1="accent1" accent2="accent2" accent3="accent3" accent4="accent4" accent5="accent5" accent6="accent6" hlink="hlink" folHlink="folHlink"/>
  <p:notesStyle>
    <a:lvl1pPr marL="0" algn="l" defTabSz="4319991" rtl="0" eaLnBrk="1" latinLnBrk="0" hangingPunct="1">
      <a:defRPr sz="5669" kern="1200">
        <a:solidFill>
          <a:schemeClr val="tx1"/>
        </a:solidFill>
        <a:latin typeface="+mn-lt"/>
        <a:ea typeface="+mn-ea"/>
        <a:cs typeface="+mn-cs"/>
      </a:defRPr>
    </a:lvl1pPr>
    <a:lvl2pPr marL="2159996" algn="l" defTabSz="4319991" rtl="0" eaLnBrk="1" latinLnBrk="0" hangingPunct="1">
      <a:defRPr sz="5669" kern="1200">
        <a:solidFill>
          <a:schemeClr val="tx1"/>
        </a:solidFill>
        <a:latin typeface="+mn-lt"/>
        <a:ea typeface="+mn-ea"/>
        <a:cs typeface="+mn-cs"/>
      </a:defRPr>
    </a:lvl2pPr>
    <a:lvl3pPr marL="4319991" algn="l" defTabSz="4319991" rtl="0" eaLnBrk="1" latinLnBrk="0" hangingPunct="1">
      <a:defRPr sz="5669" kern="1200">
        <a:solidFill>
          <a:schemeClr val="tx1"/>
        </a:solidFill>
        <a:latin typeface="+mn-lt"/>
        <a:ea typeface="+mn-ea"/>
        <a:cs typeface="+mn-cs"/>
      </a:defRPr>
    </a:lvl3pPr>
    <a:lvl4pPr marL="6479987" algn="l" defTabSz="4319991" rtl="0" eaLnBrk="1" latinLnBrk="0" hangingPunct="1">
      <a:defRPr sz="5669" kern="1200">
        <a:solidFill>
          <a:schemeClr val="tx1"/>
        </a:solidFill>
        <a:latin typeface="+mn-lt"/>
        <a:ea typeface="+mn-ea"/>
        <a:cs typeface="+mn-cs"/>
      </a:defRPr>
    </a:lvl4pPr>
    <a:lvl5pPr marL="8639983" algn="l" defTabSz="4319991" rtl="0" eaLnBrk="1" latinLnBrk="0" hangingPunct="1">
      <a:defRPr sz="5669" kern="1200">
        <a:solidFill>
          <a:schemeClr val="tx1"/>
        </a:solidFill>
        <a:latin typeface="+mn-lt"/>
        <a:ea typeface="+mn-ea"/>
        <a:cs typeface="+mn-cs"/>
      </a:defRPr>
    </a:lvl5pPr>
    <a:lvl6pPr marL="10799978" algn="l" defTabSz="4319991" rtl="0" eaLnBrk="1" latinLnBrk="0" hangingPunct="1">
      <a:defRPr sz="5669" kern="1200">
        <a:solidFill>
          <a:schemeClr val="tx1"/>
        </a:solidFill>
        <a:latin typeface="+mn-lt"/>
        <a:ea typeface="+mn-ea"/>
        <a:cs typeface="+mn-cs"/>
      </a:defRPr>
    </a:lvl6pPr>
    <a:lvl7pPr marL="12959974" algn="l" defTabSz="4319991" rtl="0" eaLnBrk="1" latinLnBrk="0" hangingPunct="1">
      <a:defRPr sz="5669" kern="1200">
        <a:solidFill>
          <a:schemeClr val="tx1"/>
        </a:solidFill>
        <a:latin typeface="+mn-lt"/>
        <a:ea typeface="+mn-ea"/>
        <a:cs typeface="+mn-cs"/>
      </a:defRPr>
    </a:lvl7pPr>
    <a:lvl8pPr marL="15119970" algn="l" defTabSz="4319991" rtl="0" eaLnBrk="1" latinLnBrk="0" hangingPunct="1">
      <a:defRPr sz="5669" kern="1200">
        <a:solidFill>
          <a:schemeClr val="tx1"/>
        </a:solidFill>
        <a:latin typeface="+mn-lt"/>
        <a:ea typeface="+mn-ea"/>
        <a:cs typeface="+mn-cs"/>
      </a:defRPr>
    </a:lvl8pPr>
    <a:lvl9pPr marL="17279965" algn="l" defTabSz="4319991" rtl="0" eaLnBrk="1" latinLnBrk="0" hangingPunct="1">
      <a:defRPr sz="56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s-MX" dirty="0"/>
              <a:t>Notes:</a:t>
            </a:r>
          </a:p>
          <a:p>
            <a:r>
              <a:rPr lang="es-MX" dirty="0"/>
              <a:t>* Logo 2 </a:t>
            </a:r>
            <a:r>
              <a:rPr lang="es-MX" dirty="0" err="1"/>
              <a:t>only</a:t>
            </a:r>
            <a:r>
              <a:rPr lang="es-MX" dirty="0"/>
              <a:t> </a:t>
            </a:r>
            <a:r>
              <a:rPr lang="es-MX" dirty="0" err="1"/>
              <a:t>if</a:t>
            </a:r>
            <a:r>
              <a:rPr lang="es-MX" dirty="0"/>
              <a:t> aplicable</a:t>
            </a:r>
          </a:p>
          <a:p>
            <a:r>
              <a:rPr lang="es-MX" dirty="0"/>
              <a:t>* </a:t>
            </a:r>
            <a:r>
              <a:rPr lang="es-MX" dirty="0" err="1"/>
              <a:t>For</a:t>
            </a:r>
            <a:r>
              <a:rPr lang="es-MX" dirty="0"/>
              <a:t> </a:t>
            </a:r>
            <a:r>
              <a:rPr lang="es-MX" dirty="0" err="1"/>
              <a:t>contact</a:t>
            </a:r>
            <a:r>
              <a:rPr lang="es-MX" dirty="0"/>
              <a:t>, up </a:t>
            </a:r>
            <a:r>
              <a:rPr lang="es-MX" dirty="0" err="1"/>
              <a:t>to</a:t>
            </a:r>
            <a:r>
              <a:rPr lang="es-MX" dirty="0"/>
              <a:t> 2 mails </a:t>
            </a:r>
            <a:r>
              <a:rPr lang="es-MX" dirty="0" err="1"/>
              <a:t>maximum</a:t>
            </a:r>
            <a:endParaRPr lang="es-MX" dirty="0"/>
          </a:p>
        </p:txBody>
      </p:sp>
      <p:sp>
        <p:nvSpPr>
          <p:cNvPr id="4" name="Slide Number Placeholder 3"/>
          <p:cNvSpPr>
            <a:spLocks noGrp="1"/>
          </p:cNvSpPr>
          <p:nvPr>
            <p:ph type="sldNum" sz="quarter" idx="5"/>
          </p:nvPr>
        </p:nvSpPr>
        <p:spPr/>
        <p:txBody>
          <a:bodyPr/>
          <a:lstStyle/>
          <a:p>
            <a:fld id="{3EC2F020-5B3E-41C3-A8F4-17C3BBC1E037}" type="slidenum">
              <a:rPr lang="es-MX" smtClean="0"/>
              <a:t>1</a:t>
            </a:fld>
            <a:endParaRPr lang="es-MX"/>
          </a:p>
        </p:txBody>
      </p:sp>
    </p:spTree>
    <p:extLst>
      <p:ext uri="{BB962C8B-B14F-4D97-AF65-F5344CB8AC3E}">
        <p14:creationId xmlns:p14="http://schemas.microsoft.com/office/powerpoint/2010/main" val="111605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29947" y="13420214"/>
            <a:ext cx="27539395" cy="9260137"/>
          </a:xfrm>
        </p:spPr>
        <p:txBody>
          <a:bodyPr/>
          <a:lstStyle/>
          <a:p>
            <a:r>
              <a:rPr lang="en-US"/>
              <a:t>Click to edit Master title style</a:t>
            </a:r>
          </a:p>
        </p:txBody>
      </p:sp>
      <p:sp>
        <p:nvSpPr>
          <p:cNvPr id="3" name="Subtitle 2"/>
          <p:cNvSpPr>
            <a:spLocks noGrp="1"/>
          </p:cNvSpPr>
          <p:nvPr>
            <p:ph type="subTitle" idx="1"/>
          </p:nvPr>
        </p:nvSpPr>
        <p:spPr>
          <a:xfrm>
            <a:off x="4859893" y="24480362"/>
            <a:ext cx="22679502" cy="11040163"/>
          </a:xfrm>
        </p:spPr>
        <p:txBody>
          <a:bodyPr/>
          <a:lstStyle>
            <a:lvl1pPr marL="0" indent="0" algn="ctr">
              <a:buNone/>
              <a:defRPr>
                <a:solidFill>
                  <a:schemeClr val="tx1">
                    <a:tint val="75000"/>
                  </a:schemeClr>
                </a:solidFill>
              </a:defRPr>
            </a:lvl1pPr>
            <a:lvl2pPr marL="1619884" indent="0" algn="ctr">
              <a:buNone/>
              <a:defRPr>
                <a:solidFill>
                  <a:schemeClr val="tx1">
                    <a:tint val="75000"/>
                  </a:schemeClr>
                </a:solidFill>
              </a:defRPr>
            </a:lvl2pPr>
            <a:lvl3pPr marL="3239764" indent="0" algn="ctr">
              <a:buNone/>
              <a:defRPr>
                <a:solidFill>
                  <a:schemeClr val="tx1">
                    <a:tint val="75000"/>
                  </a:schemeClr>
                </a:solidFill>
              </a:defRPr>
            </a:lvl3pPr>
            <a:lvl4pPr marL="4859651" indent="0" algn="ctr">
              <a:buNone/>
              <a:defRPr>
                <a:solidFill>
                  <a:schemeClr val="tx1">
                    <a:tint val="75000"/>
                  </a:schemeClr>
                </a:solidFill>
              </a:defRPr>
            </a:lvl4pPr>
            <a:lvl5pPr marL="6479535" indent="0" algn="ctr">
              <a:buNone/>
              <a:defRPr>
                <a:solidFill>
                  <a:schemeClr val="tx1">
                    <a:tint val="75000"/>
                  </a:schemeClr>
                </a:solidFill>
              </a:defRPr>
            </a:lvl5pPr>
            <a:lvl6pPr marL="8099415" indent="0" algn="ctr">
              <a:buNone/>
              <a:defRPr>
                <a:solidFill>
                  <a:schemeClr val="tx1">
                    <a:tint val="75000"/>
                  </a:schemeClr>
                </a:solidFill>
              </a:defRPr>
            </a:lvl6pPr>
            <a:lvl7pPr marL="9719299" indent="0" algn="ctr">
              <a:buNone/>
              <a:defRPr>
                <a:solidFill>
                  <a:schemeClr val="tx1">
                    <a:tint val="75000"/>
                  </a:schemeClr>
                </a:solidFill>
              </a:defRPr>
            </a:lvl7pPr>
            <a:lvl8pPr marL="11339182" indent="0" algn="ctr">
              <a:buNone/>
              <a:defRPr>
                <a:solidFill>
                  <a:schemeClr val="tx1">
                    <a:tint val="75000"/>
                  </a:schemeClr>
                </a:solidFill>
              </a:defRPr>
            </a:lvl8pPr>
            <a:lvl9pPr marL="12959066"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1/17/2025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489484" y="1730045"/>
            <a:ext cx="7289840" cy="368605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19965" y="1730045"/>
            <a:ext cx="21329531" cy="368605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1/17/2025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59320" y="27760419"/>
            <a:ext cx="27539395" cy="8580127"/>
          </a:xfrm>
        </p:spPr>
        <p:txBody>
          <a:bodyPr anchor="t"/>
          <a:lstStyle>
            <a:lvl1pPr algn="l">
              <a:defRPr sz="14173" b="1" cap="all"/>
            </a:lvl1pPr>
          </a:lstStyle>
          <a:p>
            <a:r>
              <a:rPr lang="en-US"/>
              <a:t>Click to edit Master title style</a:t>
            </a:r>
          </a:p>
        </p:txBody>
      </p:sp>
      <p:sp>
        <p:nvSpPr>
          <p:cNvPr id="3" name="Text Placeholder 2"/>
          <p:cNvSpPr>
            <a:spLocks noGrp="1"/>
          </p:cNvSpPr>
          <p:nvPr>
            <p:ph type="body" idx="1"/>
          </p:nvPr>
        </p:nvSpPr>
        <p:spPr>
          <a:xfrm>
            <a:off x="2559320" y="18310290"/>
            <a:ext cx="27539395" cy="9450136"/>
          </a:xfrm>
        </p:spPr>
        <p:txBody>
          <a:bodyPr anchor="b"/>
          <a:lstStyle>
            <a:lvl1pPr marL="0" indent="0">
              <a:buNone/>
              <a:defRPr sz="7086">
                <a:solidFill>
                  <a:schemeClr val="tx1">
                    <a:tint val="75000"/>
                  </a:schemeClr>
                </a:solidFill>
              </a:defRPr>
            </a:lvl1pPr>
            <a:lvl2pPr marL="1619884" indent="0">
              <a:buNone/>
              <a:defRPr sz="6378">
                <a:solidFill>
                  <a:schemeClr val="tx1">
                    <a:tint val="75000"/>
                  </a:schemeClr>
                </a:solidFill>
              </a:defRPr>
            </a:lvl2pPr>
            <a:lvl3pPr marL="3239764" indent="0">
              <a:buNone/>
              <a:defRPr sz="5669">
                <a:solidFill>
                  <a:schemeClr val="tx1">
                    <a:tint val="75000"/>
                  </a:schemeClr>
                </a:solidFill>
              </a:defRPr>
            </a:lvl3pPr>
            <a:lvl4pPr marL="4859651" indent="0">
              <a:buNone/>
              <a:defRPr sz="4960">
                <a:solidFill>
                  <a:schemeClr val="tx1">
                    <a:tint val="75000"/>
                  </a:schemeClr>
                </a:solidFill>
              </a:defRPr>
            </a:lvl4pPr>
            <a:lvl5pPr marL="6479535" indent="0">
              <a:buNone/>
              <a:defRPr sz="4960">
                <a:solidFill>
                  <a:schemeClr val="tx1">
                    <a:tint val="75000"/>
                  </a:schemeClr>
                </a:solidFill>
              </a:defRPr>
            </a:lvl5pPr>
            <a:lvl6pPr marL="8099415" indent="0">
              <a:buNone/>
              <a:defRPr sz="4960">
                <a:solidFill>
                  <a:schemeClr val="tx1">
                    <a:tint val="75000"/>
                  </a:schemeClr>
                </a:solidFill>
              </a:defRPr>
            </a:lvl6pPr>
            <a:lvl7pPr marL="9719299" indent="0">
              <a:buNone/>
              <a:defRPr sz="4960">
                <a:solidFill>
                  <a:schemeClr val="tx1">
                    <a:tint val="75000"/>
                  </a:schemeClr>
                </a:solidFill>
              </a:defRPr>
            </a:lvl7pPr>
            <a:lvl8pPr marL="11339182" indent="0">
              <a:buNone/>
              <a:defRPr sz="4960">
                <a:solidFill>
                  <a:schemeClr val="tx1">
                    <a:tint val="75000"/>
                  </a:schemeClr>
                </a:solidFill>
              </a:defRPr>
            </a:lvl8pPr>
            <a:lvl9pPr marL="12959066" indent="0">
              <a:buNone/>
              <a:defRPr sz="49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1/17/2025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19964" y="10080158"/>
            <a:ext cx="14309686" cy="28510424"/>
          </a:xfrm>
        </p:spPr>
        <p:txBody>
          <a:bodyPr/>
          <a:lstStyle>
            <a:lvl1pPr>
              <a:defRPr sz="9921"/>
            </a:lvl1pPr>
            <a:lvl2pPr>
              <a:defRPr sz="8504"/>
            </a:lvl2pPr>
            <a:lvl3pPr>
              <a:defRPr sz="7086"/>
            </a:lvl3pPr>
            <a:lvl4pPr>
              <a:defRPr sz="6378"/>
            </a:lvl4pPr>
            <a:lvl5pPr>
              <a:defRPr sz="6378"/>
            </a:lvl5pPr>
            <a:lvl6pPr>
              <a:defRPr sz="6378"/>
            </a:lvl6pPr>
            <a:lvl7pPr>
              <a:defRPr sz="6378"/>
            </a:lvl7pPr>
            <a:lvl8pPr>
              <a:defRPr sz="6378"/>
            </a:lvl8pPr>
            <a:lvl9pPr>
              <a:defRPr sz="637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469638" y="10080158"/>
            <a:ext cx="14309686" cy="28510424"/>
          </a:xfrm>
        </p:spPr>
        <p:txBody>
          <a:bodyPr/>
          <a:lstStyle>
            <a:lvl1pPr>
              <a:defRPr sz="9921"/>
            </a:lvl1pPr>
            <a:lvl2pPr>
              <a:defRPr sz="8504"/>
            </a:lvl2pPr>
            <a:lvl3pPr>
              <a:defRPr sz="7086"/>
            </a:lvl3pPr>
            <a:lvl4pPr>
              <a:defRPr sz="6378"/>
            </a:lvl4pPr>
            <a:lvl5pPr>
              <a:defRPr sz="6378"/>
            </a:lvl5pPr>
            <a:lvl6pPr>
              <a:defRPr sz="6378"/>
            </a:lvl6pPr>
            <a:lvl7pPr>
              <a:defRPr sz="6378"/>
            </a:lvl7pPr>
            <a:lvl8pPr>
              <a:defRPr sz="6378"/>
            </a:lvl8pPr>
            <a:lvl9pPr>
              <a:defRPr sz="6378"/>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1/17/2025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19972" y="9670146"/>
            <a:ext cx="14315312" cy="4030056"/>
          </a:xfrm>
        </p:spPr>
        <p:txBody>
          <a:bodyPr anchor="b"/>
          <a:lstStyle>
            <a:lvl1pPr marL="0" indent="0">
              <a:buNone/>
              <a:defRPr sz="8504" b="1"/>
            </a:lvl1pPr>
            <a:lvl2pPr marL="1619884" indent="0">
              <a:buNone/>
              <a:defRPr sz="7086" b="1"/>
            </a:lvl2pPr>
            <a:lvl3pPr marL="3239764" indent="0">
              <a:buNone/>
              <a:defRPr sz="6378" b="1"/>
            </a:lvl3pPr>
            <a:lvl4pPr marL="4859651" indent="0">
              <a:buNone/>
              <a:defRPr sz="5669" b="1"/>
            </a:lvl4pPr>
            <a:lvl5pPr marL="6479535" indent="0">
              <a:buNone/>
              <a:defRPr sz="5669" b="1"/>
            </a:lvl5pPr>
            <a:lvl6pPr marL="8099415" indent="0">
              <a:buNone/>
              <a:defRPr sz="5669" b="1"/>
            </a:lvl6pPr>
            <a:lvl7pPr marL="9719299" indent="0">
              <a:buNone/>
              <a:defRPr sz="5669" b="1"/>
            </a:lvl7pPr>
            <a:lvl8pPr marL="11339182" indent="0">
              <a:buNone/>
              <a:defRPr sz="5669" b="1"/>
            </a:lvl8pPr>
            <a:lvl9pPr marL="12959066" indent="0">
              <a:buNone/>
              <a:defRPr sz="5669" b="1"/>
            </a:lvl9pPr>
          </a:lstStyle>
          <a:p>
            <a:pPr lvl="0"/>
            <a:r>
              <a:rPr lang="en-US"/>
              <a:t>Click to edit Master text styles</a:t>
            </a:r>
          </a:p>
        </p:txBody>
      </p:sp>
      <p:sp>
        <p:nvSpPr>
          <p:cNvPr id="4" name="Content Placeholder 3"/>
          <p:cNvSpPr>
            <a:spLocks noGrp="1"/>
          </p:cNvSpPr>
          <p:nvPr>
            <p:ph sz="half" idx="2"/>
          </p:nvPr>
        </p:nvSpPr>
        <p:spPr>
          <a:xfrm>
            <a:off x="1619972" y="13700202"/>
            <a:ext cx="14315312" cy="24890371"/>
          </a:xfrm>
        </p:spPr>
        <p:txBody>
          <a:bodyPr/>
          <a:lstStyle>
            <a:lvl1pPr>
              <a:defRPr sz="8504"/>
            </a:lvl1pPr>
            <a:lvl2pPr>
              <a:defRPr sz="7086"/>
            </a:lvl2pPr>
            <a:lvl3pPr>
              <a:defRPr sz="6378"/>
            </a:lvl3pPr>
            <a:lvl4pPr>
              <a:defRPr sz="5669"/>
            </a:lvl4pPr>
            <a:lvl5pPr>
              <a:defRPr sz="5669"/>
            </a:lvl5pPr>
            <a:lvl6pPr>
              <a:defRPr sz="5669"/>
            </a:lvl6pPr>
            <a:lvl7pPr>
              <a:defRPr sz="5669"/>
            </a:lvl7pPr>
            <a:lvl8pPr>
              <a:defRPr sz="5669"/>
            </a:lvl8pPr>
            <a:lvl9pPr>
              <a:defRPr sz="566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458397" y="9670146"/>
            <a:ext cx="14320935" cy="4030056"/>
          </a:xfrm>
        </p:spPr>
        <p:txBody>
          <a:bodyPr anchor="b"/>
          <a:lstStyle>
            <a:lvl1pPr marL="0" indent="0">
              <a:buNone/>
              <a:defRPr sz="8504" b="1"/>
            </a:lvl1pPr>
            <a:lvl2pPr marL="1619884" indent="0">
              <a:buNone/>
              <a:defRPr sz="7086" b="1"/>
            </a:lvl2pPr>
            <a:lvl3pPr marL="3239764" indent="0">
              <a:buNone/>
              <a:defRPr sz="6378" b="1"/>
            </a:lvl3pPr>
            <a:lvl4pPr marL="4859651" indent="0">
              <a:buNone/>
              <a:defRPr sz="5669" b="1"/>
            </a:lvl4pPr>
            <a:lvl5pPr marL="6479535" indent="0">
              <a:buNone/>
              <a:defRPr sz="5669" b="1"/>
            </a:lvl5pPr>
            <a:lvl6pPr marL="8099415" indent="0">
              <a:buNone/>
              <a:defRPr sz="5669" b="1"/>
            </a:lvl6pPr>
            <a:lvl7pPr marL="9719299" indent="0">
              <a:buNone/>
              <a:defRPr sz="5669" b="1"/>
            </a:lvl7pPr>
            <a:lvl8pPr marL="11339182" indent="0">
              <a:buNone/>
              <a:defRPr sz="5669" b="1"/>
            </a:lvl8pPr>
            <a:lvl9pPr marL="12959066" indent="0">
              <a:buNone/>
              <a:defRPr sz="5669" b="1"/>
            </a:lvl9pPr>
          </a:lstStyle>
          <a:p>
            <a:pPr lvl="0"/>
            <a:r>
              <a:rPr lang="en-US"/>
              <a:t>Click to edit Master text styles</a:t>
            </a:r>
          </a:p>
        </p:txBody>
      </p:sp>
      <p:sp>
        <p:nvSpPr>
          <p:cNvPr id="6" name="Content Placeholder 5"/>
          <p:cNvSpPr>
            <a:spLocks noGrp="1"/>
          </p:cNvSpPr>
          <p:nvPr>
            <p:ph sz="quarter" idx="4"/>
          </p:nvPr>
        </p:nvSpPr>
        <p:spPr>
          <a:xfrm>
            <a:off x="16458397" y="13700202"/>
            <a:ext cx="14320935" cy="24890371"/>
          </a:xfrm>
        </p:spPr>
        <p:txBody>
          <a:bodyPr/>
          <a:lstStyle>
            <a:lvl1pPr>
              <a:defRPr sz="8504"/>
            </a:lvl1pPr>
            <a:lvl2pPr>
              <a:defRPr sz="7086"/>
            </a:lvl2pPr>
            <a:lvl3pPr>
              <a:defRPr sz="6378"/>
            </a:lvl3pPr>
            <a:lvl4pPr>
              <a:defRPr sz="5669"/>
            </a:lvl4pPr>
            <a:lvl5pPr>
              <a:defRPr sz="5669"/>
            </a:lvl5pPr>
            <a:lvl6pPr>
              <a:defRPr sz="5669"/>
            </a:lvl6pPr>
            <a:lvl7pPr>
              <a:defRPr sz="5669"/>
            </a:lvl7pPr>
            <a:lvl8pPr>
              <a:defRPr sz="5669"/>
            </a:lvl8pPr>
            <a:lvl9pPr>
              <a:defRPr sz="5669"/>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1/17/2025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1/17/2025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1/17/2025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19973" y="1720025"/>
            <a:ext cx="10659143" cy="7320108"/>
          </a:xfrm>
        </p:spPr>
        <p:txBody>
          <a:bodyPr anchor="b"/>
          <a:lstStyle>
            <a:lvl1pPr algn="l">
              <a:defRPr sz="7086" b="1"/>
            </a:lvl1pPr>
          </a:lstStyle>
          <a:p>
            <a:r>
              <a:rPr lang="en-US"/>
              <a:t>Click to edit Master title style</a:t>
            </a:r>
          </a:p>
        </p:txBody>
      </p:sp>
      <p:sp>
        <p:nvSpPr>
          <p:cNvPr id="3" name="Content Placeholder 2"/>
          <p:cNvSpPr>
            <a:spLocks noGrp="1"/>
          </p:cNvSpPr>
          <p:nvPr>
            <p:ph idx="1"/>
          </p:nvPr>
        </p:nvSpPr>
        <p:spPr>
          <a:xfrm>
            <a:off x="12667227" y="1720041"/>
            <a:ext cx="18112106" cy="36870548"/>
          </a:xfrm>
        </p:spPr>
        <p:txBody>
          <a:bodyPr/>
          <a:lstStyle>
            <a:lvl1pPr>
              <a:defRPr sz="11338"/>
            </a:lvl1pPr>
            <a:lvl2pPr>
              <a:defRPr sz="9921"/>
            </a:lvl2pPr>
            <a:lvl3pPr>
              <a:defRPr sz="8504"/>
            </a:lvl3pPr>
            <a:lvl4pPr>
              <a:defRPr sz="7086"/>
            </a:lvl4pPr>
            <a:lvl5pPr>
              <a:defRPr sz="7086"/>
            </a:lvl5pPr>
            <a:lvl6pPr>
              <a:defRPr sz="7086"/>
            </a:lvl6pPr>
            <a:lvl7pPr>
              <a:defRPr sz="7086"/>
            </a:lvl7pPr>
            <a:lvl8pPr>
              <a:defRPr sz="7086"/>
            </a:lvl8pPr>
            <a:lvl9pPr>
              <a:defRPr sz="7086"/>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19973" y="9040143"/>
            <a:ext cx="10659143" cy="29550440"/>
          </a:xfrm>
        </p:spPr>
        <p:txBody>
          <a:bodyPr/>
          <a:lstStyle>
            <a:lvl1pPr marL="0" indent="0">
              <a:buNone/>
              <a:defRPr sz="4960"/>
            </a:lvl1pPr>
            <a:lvl2pPr marL="1619884" indent="0">
              <a:buNone/>
              <a:defRPr sz="4252"/>
            </a:lvl2pPr>
            <a:lvl3pPr marL="3239764" indent="0">
              <a:buNone/>
              <a:defRPr sz="3543"/>
            </a:lvl3pPr>
            <a:lvl4pPr marL="4859651" indent="0">
              <a:buNone/>
              <a:defRPr sz="3189"/>
            </a:lvl4pPr>
            <a:lvl5pPr marL="6479535" indent="0">
              <a:buNone/>
              <a:defRPr sz="3189"/>
            </a:lvl5pPr>
            <a:lvl6pPr marL="8099415" indent="0">
              <a:buNone/>
              <a:defRPr sz="3189"/>
            </a:lvl6pPr>
            <a:lvl7pPr marL="9719299" indent="0">
              <a:buNone/>
              <a:defRPr sz="3189"/>
            </a:lvl7pPr>
            <a:lvl8pPr marL="11339182" indent="0">
              <a:buNone/>
              <a:defRPr sz="3189"/>
            </a:lvl8pPr>
            <a:lvl9pPr marL="12959066" indent="0">
              <a:buNone/>
              <a:defRPr sz="3189"/>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50487" y="30240453"/>
            <a:ext cx="19439573" cy="3570056"/>
          </a:xfrm>
        </p:spPr>
        <p:txBody>
          <a:bodyPr anchor="b"/>
          <a:lstStyle>
            <a:lvl1pPr algn="l">
              <a:defRPr sz="7086" b="1"/>
            </a:lvl1pPr>
          </a:lstStyle>
          <a:p>
            <a:r>
              <a:rPr lang="en-US"/>
              <a:t>Click to edit Master title style</a:t>
            </a:r>
          </a:p>
        </p:txBody>
      </p:sp>
      <p:sp>
        <p:nvSpPr>
          <p:cNvPr id="3" name="Picture Placeholder 2"/>
          <p:cNvSpPr>
            <a:spLocks noGrp="1"/>
          </p:cNvSpPr>
          <p:nvPr>
            <p:ph type="pic" idx="1"/>
          </p:nvPr>
        </p:nvSpPr>
        <p:spPr>
          <a:xfrm>
            <a:off x="6350487" y="3860057"/>
            <a:ext cx="19439573" cy="25920383"/>
          </a:xfrm>
        </p:spPr>
        <p:txBody>
          <a:bodyPr/>
          <a:lstStyle>
            <a:lvl1pPr marL="0" indent="0">
              <a:buNone/>
              <a:defRPr sz="11338"/>
            </a:lvl1pPr>
            <a:lvl2pPr marL="1619884" indent="0">
              <a:buNone/>
              <a:defRPr sz="9921"/>
            </a:lvl2pPr>
            <a:lvl3pPr marL="3239764" indent="0">
              <a:buNone/>
              <a:defRPr sz="8504"/>
            </a:lvl3pPr>
            <a:lvl4pPr marL="4859651" indent="0">
              <a:buNone/>
              <a:defRPr sz="7086"/>
            </a:lvl4pPr>
            <a:lvl5pPr marL="6479535" indent="0">
              <a:buNone/>
              <a:defRPr sz="7086"/>
            </a:lvl5pPr>
            <a:lvl6pPr marL="8099415" indent="0">
              <a:buNone/>
              <a:defRPr sz="7086"/>
            </a:lvl6pPr>
            <a:lvl7pPr marL="9719299" indent="0">
              <a:buNone/>
              <a:defRPr sz="7086"/>
            </a:lvl7pPr>
            <a:lvl8pPr marL="11339182" indent="0">
              <a:buNone/>
              <a:defRPr sz="7086"/>
            </a:lvl8pPr>
            <a:lvl9pPr marL="12959066" indent="0">
              <a:buNone/>
              <a:defRPr sz="7086"/>
            </a:lvl9pPr>
          </a:lstStyle>
          <a:p>
            <a:endParaRPr lang="en-US"/>
          </a:p>
        </p:txBody>
      </p:sp>
      <p:sp>
        <p:nvSpPr>
          <p:cNvPr id="4" name="Text Placeholder 3"/>
          <p:cNvSpPr>
            <a:spLocks noGrp="1"/>
          </p:cNvSpPr>
          <p:nvPr>
            <p:ph type="body" sz="half" idx="2"/>
          </p:nvPr>
        </p:nvSpPr>
        <p:spPr>
          <a:xfrm>
            <a:off x="6350487" y="33810509"/>
            <a:ext cx="19439573" cy="5070072"/>
          </a:xfrm>
        </p:spPr>
        <p:txBody>
          <a:bodyPr/>
          <a:lstStyle>
            <a:lvl1pPr marL="0" indent="0">
              <a:buNone/>
              <a:defRPr sz="4960"/>
            </a:lvl1pPr>
            <a:lvl2pPr marL="1619884" indent="0">
              <a:buNone/>
              <a:defRPr sz="4252"/>
            </a:lvl2pPr>
            <a:lvl3pPr marL="3239764" indent="0">
              <a:buNone/>
              <a:defRPr sz="3543"/>
            </a:lvl3pPr>
            <a:lvl4pPr marL="4859651" indent="0">
              <a:buNone/>
              <a:defRPr sz="3189"/>
            </a:lvl4pPr>
            <a:lvl5pPr marL="6479535" indent="0">
              <a:buNone/>
              <a:defRPr sz="3189"/>
            </a:lvl5pPr>
            <a:lvl6pPr marL="8099415" indent="0">
              <a:buNone/>
              <a:defRPr sz="3189"/>
            </a:lvl6pPr>
            <a:lvl7pPr marL="9719299" indent="0">
              <a:buNone/>
              <a:defRPr sz="3189"/>
            </a:lvl7pPr>
            <a:lvl8pPr marL="11339182" indent="0">
              <a:buNone/>
              <a:defRPr sz="3189"/>
            </a:lvl8pPr>
            <a:lvl9pPr marL="12959066" indent="0">
              <a:buNone/>
              <a:defRPr sz="3189"/>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1/17/2025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19965" y="1730029"/>
            <a:ext cx="29159359" cy="7200106"/>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619965" y="10080158"/>
            <a:ext cx="29159359" cy="285104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619964" y="40040607"/>
            <a:ext cx="7559834" cy="2300034"/>
          </a:xfrm>
          <a:prstGeom prst="rect">
            <a:avLst/>
          </a:prstGeom>
        </p:spPr>
        <p:txBody>
          <a:bodyPr vert="horz" lIns="91440" tIns="45720" rIns="91440" bIns="45720" rtlCol="0" anchor="ctr"/>
          <a:lstStyle>
            <a:lvl1pPr algn="l">
              <a:defRPr sz="4252">
                <a:solidFill>
                  <a:schemeClr val="tx1">
                    <a:tint val="75000"/>
                  </a:schemeClr>
                </a:solidFill>
              </a:defRPr>
            </a:lvl1pPr>
          </a:lstStyle>
          <a:p>
            <a:fld id="{5BCAD085-E8A6-8845-BD4E-CB4CCA059FC4}" type="datetimeFigureOut">
              <a:rPr lang="en-US" smtClean="0"/>
              <a:t>1/17/2025</a:t>
            </a:fld>
            <a:endParaRPr lang="en-US"/>
          </a:p>
        </p:txBody>
      </p:sp>
      <p:sp>
        <p:nvSpPr>
          <p:cNvPr id="5" name="Footer Placeholder 4"/>
          <p:cNvSpPr>
            <a:spLocks noGrp="1"/>
          </p:cNvSpPr>
          <p:nvPr>
            <p:ph type="ftr" sz="quarter" idx="3"/>
          </p:nvPr>
        </p:nvSpPr>
        <p:spPr>
          <a:xfrm>
            <a:off x="11069757" y="40040607"/>
            <a:ext cx="10259775" cy="2300034"/>
          </a:xfrm>
          <a:prstGeom prst="rect">
            <a:avLst/>
          </a:prstGeom>
        </p:spPr>
        <p:txBody>
          <a:bodyPr vert="horz" lIns="91440" tIns="45720" rIns="91440" bIns="45720" rtlCol="0" anchor="ctr"/>
          <a:lstStyle>
            <a:lvl1pPr algn="ctr">
              <a:defRPr sz="425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219490" y="40040607"/>
            <a:ext cx="7559834" cy="2300034"/>
          </a:xfrm>
          <a:prstGeom prst="rect">
            <a:avLst/>
          </a:prstGeom>
        </p:spPr>
        <p:txBody>
          <a:bodyPr vert="horz" lIns="91440" tIns="45720" rIns="91440" bIns="45720" rtlCol="0" anchor="ctr"/>
          <a:lstStyle>
            <a:lvl1pPr algn="r">
              <a:defRPr sz="4252">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619884" rtl="0" eaLnBrk="1" latinLnBrk="0" hangingPunct="1">
        <a:spcBef>
          <a:spcPct val="0"/>
        </a:spcBef>
        <a:buNone/>
        <a:defRPr sz="15590" kern="1200">
          <a:solidFill>
            <a:schemeClr val="tx1"/>
          </a:solidFill>
          <a:latin typeface="+mj-lt"/>
          <a:ea typeface="+mj-ea"/>
          <a:cs typeface="+mj-cs"/>
        </a:defRPr>
      </a:lvl1pPr>
    </p:titleStyle>
    <p:bodyStyle>
      <a:lvl1pPr marL="1214914" indent="-1214914" algn="l" defTabSz="1619884" rtl="0" eaLnBrk="1" latinLnBrk="0" hangingPunct="1">
        <a:spcBef>
          <a:spcPct val="20000"/>
        </a:spcBef>
        <a:buFont typeface="Arial"/>
        <a:buChar char="•"/>
        <a:defRPr sz="11338" kern="1200">
          <a:solidFill>
            <a:schemeClr val="tx1"/>
          </a:solidFill>
          <a:latin typeface="+mn-lt"/>
          <a:ea typeface="+mn-ea"/>
          <a:cs typeface="+mn-cs"/>
        </a:defRPr>
      </a:lvl1pPr>
      <a:lvl2pPr marL="2632311" indent="-1012427" algn="l" defTabSz="1619884" rtl="0" eaLnBrk="1" latinLnBrk="0" hangingPunct="1">
        <a:spcBef>
          <a:spcPct val="20000"/>
        </a:spcBef>
        <a:buFont typeface="Arial"/>
        <a:buChar char="–"/>
        <a:defRPr sz="9921" kern="1200">
          <a:solidFill>
            <a:schemeClr val="tx1"/>
          </a:solidFill>
          <a:latin typeface="+mn-lt"/>
          <a:ea typeface="+mn-ea"/>
          <a:cs typeface="+mn-cs"/>
        </a:defRPr>
      </a:lvl2pPr>
      <a:lvl3pPr marL="4049708" indent="-809944" algn="l" defTabSz="1619884" rtl="0" eaLnBrk="1" latinLnBrk="0" hangingPunct="1">
        <a:spcBef>
          <a:spcPct val="20000"/>
        </a:spcBef>
        <a:buFont typeface="Arial"/>
        <a:buChar char="•"/>
        <a:defRPr sz="8504" kern="1200">
          <a:solidFill>
            <a:schemeClr val="tx1"/>
          </a:solidFill>
          <a:latin typeface="+mn-lt"/>
          <a:ea typeface="+mn-ea"/>
          <a:cs typeface="+mn-cs"/>
        </a:defRPr>
      </a:lvl3pPr>
      <a:lvl4pPr marL="5669591" indent="-809944" algn="l" defTabSz="1619884" rtl="0" eaLnBrk="1" latinLnBrk="0" hangingPunct="1">
        <a:spcBef>
          <a:spcPct val="20000"/>
        </a:spcBef>
        <a:buFont typeface="Arial"/>
        <a:buChar char="–"/>
        <a:defRPr sz="7086" kern="1200">
          <a:solidFill>
            <a:schemeClr val="tx1"/>
          </a:solidFill>
          <a:latin typeface="+mn-lt"/>
          <a:ea typeface="+mn-ea"/>
          <a:cs typeface="+mn-cs"/>
        </a:defRPr>
      </a:lvl4pPr>
      <a:lvl5pPr marL="7289475" indent="-809944" algn="l" defTabSz="1619884" rtl="0" eaLnBrk="1" latinLnBrk="0" hangingPunct="1">
        <a:spcBef>
          <a:spcPct val="20000"/>
        </a:spcBef>
        <a:buFont typeface="Arial"/>
        <a:buChar char="»"/>
        <a:defRPr sz="7086" kern="1200">
          <a:solidFill>
            <a:schemeClr val="tx1"/>
          </a:solidFill>
          <a:latin typeface="+mn-lt"/>
          <a:ea typeface="+mn-ea"/>
          <a:cs typeface="+mn-cs"/>
        </a:defRPr>
      </a:lvl5pPr>
      <a:lvl6pPr marL="8909359" indent="-809944" algn="l" defTabSz="1619884" rtl="0" eaLnBrk="1" latinLnBrk="0" hangingPunct="1">
        <a:spcBef>
          <a:spcPct val="20000"/>
        </a:spcBef>
        <a:buFont typeface="Arial"/>
        <a:buChar char="•"/>
        <a:defRPr sz="7086" kern="1200">
          <a:solidFill>
            <a:schemeClr val="tx1"/>
          </a:solidFill>
          <a:latin typeface="+mn-lt"/>
          <a:ea typeface="+mn-ea"/>
          <a:cs typeface="+mn-cs"/>
        </a:defRPr>
      </a:lvl6pPr>
      <a:lvl7pPr marL="10529242" indent="-809944" algn="l" defTabSz="1619884" rtl="0" eaLnBrk="1" latinLnBrk="0" hangingPunct="1">
        <a:spcBef>
          <a:spcPct val="20000"/>
        </a:spcBef>
        <a:buFont typeface="Arial"/>
        <a:buChar char="•"/>
        <a:defRPr sz="7086" kern="1200">
          <a:solidFill>
            <a:schemeClr val="tx1"/>
          </a:solidFill>
          <a:latin typeface="+mn-lt"/>
          <a:ea typeface="+mn-ea"/>
          <a:cs typeface="+mn-cs"/>
        </a:defRPr>
      </a:lvl7pPr>
      <a:lvl8pPr marL="12149126" indent="-809944" algn="l" defTabSz="1619884" rtl="0" eaLnBrk="1" latinLnBrk="0" hangingPunct="1">
        <a:spcBef>
          <a:spcPct val="20000"/>
        </a:spcBef>
        <a:buFont typeface="Arial"/>
        <a:buChar char="•"/>
        <a:defRPr sz="7086" kern="1200">
          <a:solidFill>
            <a:schemeClr val="tx1"/>
          </a:solidFill>
          <a:latin typeface="+mn-lt"/>
          <a:ea typeface="+mn-ea"/>
          <a:cs typeface="+mn-cs"/>
        </a:defRPr>
      </a:lvl8pPr>
      <a:lvl9pPr marL="13769006" indent="-809944" algn="l" defTabSz="1619884" rtl="0" eaLnBrk="1" latinLnBrk="0" hangingPunct="1">
        <a:spcBef>
          <a:spcPct val="20000"/>
        </a:spcBef>
        <a:buFont typeface="Arial"/>
        <a:buChar char="•"/>
        <a:defRPr sz="7086" kern="1200">
          <a:solidFill>
            <a:schemeClr val="tx1"/>
          </a:solidFill>
          <a:latin typeface="+mn-lt"/>
          <a:ea typeface="+mn-ea"/>
          <a:cs typeface="+mn-cs"/>
        </a:defRPr>
      </a:lvl9pPr>
    </p:bodyStyle>
    <p:otherStyle>
      <a:defPPr>
        <a:defRPr lang="en-US"/>
      </a:defPPr>
      <a:lvl1pPr marL="0" algn="l" defTabSz="1619884" rtl="0" eaLnBrk="1" latinLnBrk="0" hangingPunct="1">
        <a:defRPr sz="6378" kern="1200">
          <a:solidFill>
            <a:schemeClr val="tx1"/>
          </a:solidFill>
          <a:latin typeface="+mn-lt"/>
          <a:ea typeface="+mn-ea"/>
          <a:cs typeface="+mn-cs"/>
        </a:defRPr>
      </a:lvl1pPr>
      <a:lvl2pPr marL="1619884" algn="l" defTabSz="1619884" rtl="0" eaLnBrk="1" latinLnBrk="0" hangingPunct="1">
        <a:defRPr sz="6378" kern="1200">
          <a:solidFill>
            <a:schemeClr val="tx1"/>
          </a:solidFill>
          <a:latin typeface="+mn-lt"/>
          <a:ea typeface="+mn-ea"/>
          <a:cs typeface="+mn-cs"/>
        </a:defRPr>
      </a:lvl2pPr>
      <a:lvl3pPr marL="3239764" algn="l" defTabSz="1619884" rtl="0" eaLnBrk="1" latinLnBrk="0" hangingPunct="1">
        <a:defRPr sz="6378" kern="1200">
          <a:solidFill>
            <a:schemeClr val="tx1"/>
          </a:solidFill>
          <a:latin typeface="+mn-lt"/>
          <a:ea typeface="+mn-ea"/>
          <a:cs typeface="+mn-cs"/>
        </a:defRPr>
      </a:lvl3pPr>
      <a:lvl4pPr marL="4859651" algn="l" defTabSz="1619884" rtl="0" eaLnBrk="1" latinLnBrk="0" hangingPunct="1">
        <a:defRPr sz="6378" kern="1200">
          <a:solidFill>
            <a:schemeClr val="tx1"/>
          </a:solidFill>
          <a:latin typeface="+mn-lt"/>
          <a:ea typeface="+mn-ea"/>
          <a:cs typeface="+mn-cs"/>
        </a:defRPr>
      </a:lvl4pPr>
      <a:lvl5pPr marL="6479535" algn="l" defTabSz="1619884" rtl="0" eaLnBrk="1" latinLnBrk="0" hangingPunct="1">
        <a:defRPr sz="6378" kern="1200">
          <a:solidFill>
            <a:schemeClr val="tx1"/>
          </a:solidFill>
          <a:latin typeface="+mn-lt"/>
          <a:ea typeface="+mn-ea"/>
          <a:cs typeface="+mn-cs"/>
        </a:defRPr>
      </a:lvl5pPr>
      <a:lvl6pPr marL="8099415" algn="l" defTabSz="1619884" rtl="0" eaLnBrk="1" latinLnBrk="0" hangingPunct="1">
        <a:defRPr sz="6378" kern="1200">
          <a:solidFill>
            <a:schemeClr val="tx1"/>
          </a:solidFill>
          <a:latin typeface="+mn-lt"/>
          <a:ea typeface="+mn-ea"/>
          <a:cs typeface="+mn-cs"/>
        </a:defRPr>
      </a:lvl6pPr>
      <a:lvl7pPr marL="9719299" algn="l" defTabSz="1619884" rtl="0" eaLnBrk="1" latinLnBrk="0" hangingPunct="1">
        <a:defRPr sz="6378" kern="1200">
          <a:solidFill>
            <a:schemeClr val="tx1"/>
          </a:solidFill>
          <a:latin typeface="+mn-lt"/>
          <a:ea typeface="+mn-ea"/>
          <a:cs typeface="+mn-cs"/>
        </a:defRPr>
      </a:lvl7pPr>
      <a:lvl8pPr marL="11339182" algn="l" defTabSz="1619884" rtl="0" eaLnBrk="1" latinLnBrk="0" hangingPunct="1">
        <a:defRPr sz="6378" kern="1200">
          <a:solidFill>
            <a:schemeClr val="tx1"/>
          </a:solidFill>
          <a:latin typeface="+mn-lt"/>
          <a:ea typeface="+mn-ea"/>
          <a:cs typeface="+mn-cs"/>
        </a:defRPr>
      </a:lvl8pPr>
      <a:lvl9pPr marL="12959066" algn="l" defTabSz="1619884" rtl="0" eaLnBrk="1" latinLnBrk="0" hangingPunct="1">
        <a:defRPr sz="637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e-mail@e-mail.com"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122">
            <a:extLst>
              <a:ext uri="{FF2B5EF4-FFF2-40B4-BE49-F238E27FC236}">
                <a16:creationId xmlns:a16="http://schemas.microsoft.com/office/drawing/2014/main" id="{DEEF32E5-56FE-7D91-A646-79E7BC56542E}"/>
              </a:ext>
            </a:extLst>
          </p:cNvPr>
          <p:cNvSpPr txBox="1">
            <a:spLocks noChangeArrowheads="1"/>
          </p:cNvSpPr>
          <p:nvPr/>
        </p:nvSpPr>
        <p:spPr bwMode="auto">
          <a:xfrm>
            <a:off x="3802880" y="787233"/>
            <a:ext cx="25225748" cy="15285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8183" tIns="196367" rIns="98183" bIns="98183"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8000" b="1" dirty="0">
                <a:latin typeface="Dubai Light" panose="020B0303030403030204" pitchFamily="34" charset="-78"/>
                <a:ea typeface="Malgun Gothic Semilight" panose="020B0502040204020203" pitchFamily="34" charset="-128"/>
                <a:cs typeface="Dubai Light" panose="020B0303030403030204" pitchFamily="34" charset="-78"/>
              </a:rPr>
              <a:t>Title of the research</a:t>
            </a:r>
          </a:p>
        </p:txBody>
      </p:sp>
      <p:sp>
        <p:nvSpPr>
          <p:cNvPr id="5" name="Text Box 123">
            <a:extLst>
              <a:ext uri="{FF2B5EF4-FFF2-40B4-BE49-F238E27FC236}">
                <a16:creationId xmlns:a16="http://schemas.microsoft.com/office/drawing/2014/main" id="{FCA234C9-71D0-61DB-ED61-1D8F4C9150DB}"/>
              </a:ext>
            </a:extLst>
          </p:cNvPr>
          <p:cNvSpPr txBox="1">
            <a:spLocks noChangeArrowheads="1"/>
          </p:cNvSpPr>
          <p:nvPr/>
        </p:nvSpPr>
        <p:spPr bwMode="auto">
          <a:xfrm>
            <a:off x="3802880" y="3094017"/>
            <a:ext cx="25225748" cy="19672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8183" tIns="98183" rIns="98183" bIns="98183" anchor="ctr" anchorCtr="0">
            <a:spAutoFit/>
          </a:bodyPr>
          <a:lstStyle>
            <a:lvl1pPr defTabSz="4389438" eaLnBrk="0" hangingPunct="0">
              <a:defRPr sz="2200">
                <a:solidFill>
                  <a:schemeClr val="tx1"/>
                </a:solidFill>
                <a:latin typeface="Arial" charset="0"/>
              </a:defRPr>
            </a:lvl1pPr>
            <a:lvl2pPr marL="742950" indent="-285750" defTabSz="4389438" eaLnBrk="0" hangingPunct="0">
              <a:defRPr sz="2200">
                <a:solidFill>
                  <a:schemeClr val="tx1"/>
                </a:solidFill>
                <a:latin typeface="Arial" charset="0"/>
              </a:defRPr>
            </a:lvl2pPr>
            <a:lvl3pPr marL="1143000" indent="-228600" defTabSz="4389438" eaLnBrk="0" hangingPunct="0">
              <a:defRPr sz="2200">
                <a:solidFill>
                  <a:schemeClr val="tx1"/>
                </a:solidFill>
                <a:latin typeface="Arial" charset="0"/>
              </a:defRPr>
            </a:lvl3pPr>
            <a:lvl4pPr marL="1600200" indent="-228600" defTabSz="4389438" eaLnBrk="0" hangingPunct="0">
              <a:defRPr sz="2200">
                <a:solidFill>
                  <a:schemeClr val="tx1"/>
                </a:solidFill>
                <a:latin typeface="Arial" charset="0"/>
              </a:defRPr>
            </a:lvl4pPr>
            <a:lvl5pPr marL="2057400" indent="-228600" defTabSz="4389438" eaLnBrk="0" hangingPunct="0">
              <a:defRPr sz="2200">
                <a:solidFill>
                  <a:schemeClr val="tx1"/>
                </a:solidFill>
                <a:latin typeface="Arial" charset="0"/>
              </a:defRPr>
            </a:lvl5pPr>
            <a:lvl6pPr marL="2514600" indent="-228600" defTabSz="4389438" eaLnBrk="0" fontAlgn="base" hangingPunct="0">
              <a:spcBef>
                <a:spcPct val="0"/>
              </a:spcBef>
              <a:spcAft>
                <a:spcPct val="0"/>
              </a:spcAft>
              <a:defRPr sz="2200">
                <a:solidFill>
                  <a:schemeClr val="tx1"/>
                </a:solidFill>
                <a:latin typeface="Arial" charset="0"/>
              </a:defRPr>
            </a:lvl6pPr>
            <a:lvl7pPr marL="2971800" indent="-228600" defTabSz="4389438" eaLnBrk="0" fontAlgn="base" hangingPunct="0">
              <a:spcBef>
                <a:spcPct val="0"/>
              </a:spcBef>
              <a:spcAft>
                <a:spcPct val="0"/>
              </a:spcAft>
              <a:defRPr sz="2200">
                <a:solidFill>
                  <a:schemeClr val="tx1"/>
                </a:solidFill>
                <a:latin typeface="Arial" charset="0"/>
              </a:defRPr>
            </a:lvl7pPr>
            <a:lvl8pPr marL="3429000" indent="-228600" defTabSz="4389438" eaLnBrk="0" fontAlgn="base" hangingPunct="0">
              <a:spcBef>
                <a:spcPct val="0"/>
              </a:spcBef>
              <a:spcAft>
                <a:spcPct val="0"/>
              </a:spcAft>
              <a:defRPr sz="2200">
                <a:solidFill>
                  <a:schemeClr val="tx1"/>
                </a:solidFill>
                <a:latin typeface="Arial" charset="0"/>
              </a:defRPr>
            </a:lvl8pPr>
            <a:lvl9pPr marL="3886200" indent="-228600" defTabSz="4389438" eaLnBrk="0" fontAlgn="base" hangingPunct="0">
              <a:spcBef>
                <a:spcPct val="0"/>
              </a:spcBef>
              <a:spcAft>
                <a:spcPct val="0"/>
              </a:spcAft>
              <a:defRPr sz="2200">
                <a:solidFill>
                  <a:schemeClr val="tx1"/>
                </a:solidFill>
                <a:latin typeface="Arial" charset="0"/>
              </a:defRPr>
            </a:lvl9pPr>
          </a:lstStyle>
          <a:p>
            <a:pPr algn="ctr" eaLnBrk="1" hangingPunct="1"/>
            <a:r>
              <a:rPr lang="en-US" sz="3600" i="1" dirty="0" err="1">
                <a:latin typeface="Palatino Linotype" panose="02040502050505030304" pitchFamily="18" charset="0"/>
              </a:rPr>
              <a:t>Firstname</a:t>
            </a:r>
            <a:r>
              <a:rPr lang="en-US" sz="3600" i="1" dirty="0">
                <a:latin typeface="Palatino Linotype" panose="02040502050505030304" pitchFamily="18" charset="0"/>
              </a:rPr>
              <a:t>, </a:t>
            </a:r>
            <a:r>
              <a:rPr lang="en-US" sz="3600" i="1" dirty="0" err="1">
                <a:latin typeface="Palatino Linotype" panose="02040502050505030304" pitchFamily="18" charset="0"/>
              </a:rPr>
              <a:t>Lastname</a:t>
            </a:r>
            <a:r>
              <a:rPr lang="en-US" sz="3600" i="1" dirty="0">
                <a:latin typeface="Palatino Linotype" panose="02040502050505030304" pitchFamily="18" charset="0"/>
              </a:rPr>
              <a:t> </a:t>
            </a:r>
            <a:r>
              <a:rPr lang="en-US" sz="3600" i="1" baseline="30000" dirty="0">
                <a:latin typeface="Palatino Linotype" panose="02040502050505030304" pitchFamily="18" charset="0"/>
              </a:rPr>
              <a:t>1</a:t>
            </a:r>
            <a:r>
              <a:rPr lang="en-US" sz="3600" i="1" dirty="0">
                <a:latin typeface="Palatino Linotype" panose="02040502050505030304" pitchFamily="18" charset="0"/>
              </a:rPr>
              <a:t>, </a:t>
            </a:r>
            <a:r>
              <a:rPr lang="en-US" sz="3600" i="1" dirty="0" err="1">
                <a:latin typeface="Palatino Linotype" panose="02040502050505030304" pitchFamily="18" charset="0"/>
              </a:rPr>
              <a:t>Firstname</a:t>
            </a:r>
            <a:r>
              <a:rPr lang="en-US" sz="3600" i="1" dirty="0">
                <a:latin typeface="Palatino Linotype" panose="02040502050505030304" pitchFamily="18" charset="0"/>
              </a:rPr>
              <a:t>, </a:t>
            </a:r>
            <a:r>
              <a:rPr lang="en-US" sz="3600" i="1" dirty="0" err="1">
                <a:latin typeface="Palatino Linotype" panose="02040502050505030304" pitchFamily="18" charset="0"/>
              </a:rPr>
              <a:t>Lastname</a:t>
            </a:r>
            <a:r>
              <a:rPr lang="en-US" sz="3600" i="1" dirty="0">
                <a:latin typeface="Palatino Linotype" panose="02040502050505030304" pitchFamily="18" charset="0"/>
              </a:rPr>
              <a:t> </a:t>
            </a:r>
            <a:r>
              <a:rPr lang="en-US" sz="3600" i="1" baseline="30000" dirty="0">
                <a:latin typeface="Palatino Linotype" panose="02040502050505030304" pitchFamily="18" charset="0"/>
              </a:rPr>
              <a:t>2</a:t>
            </a:r>
            <a:r>
              <a:rPr lang="en-US" sz="3600" i="1" dirty="0">
                <a:latin typeface="Palatino Linotype" panose="02040502050505030304" pitchFamily="18" charset="0"/>
              </a:rPr>
              <a:t> and </a:t>
            </a:r>
            <a:r>
              <a:rPr lang="en-US" sz="3600" i="1" dirty="0" err="1">
                <a:latin typeface="Palatino Linotype" panose="02040502050505030304" pitchFamily="18" charset="0"/>
              </a:rPr>
              <a:t>Firstname</a:t>
            </a:r>
            <a:r>
              <a:rPr lang="en-US" sz="3600" i="1" dirty="0">
                <a:latin typeface="Palatino Linotype" panose="02040502050505030304" pitchFamily="18" charset="0"/>
              </a:rPr>
              <a:t>, </a:t>
            </a:r>
            <a:r>
              <a:rPr lang="en-US" sz="3600" i="1" dirty="0" err="1">
                <a:latin typeface="Palatino Linotype" panose="02040502050505030304" pitchFamily="18" charset="0"/>
              </a:rPr>
              <a:t>Lastname</a:t>
            </a:r>
            <a:r>
              <a:rPr lang="en-US" sz="3600" i="1" dirty="0">
                <a:latin typeface="Palatino Linotype" panose="02040502050505030304" pitchFamily="18" charset="0"/>
              </a:rPr>
              <a:t> </a:t>
            </a:r>
            <a:r>
              <a:rPr lang="en-US" sz="3600" i="1" baseline="30000" dirty="0">
                <a:latin typeface="Palatino Linotype" panose="02040502050505030304" pitchFamily="18" charset="0"/>
              </a:rPr>
              <a:t>3</a:t>
            </a:r>
            <a:br>
              <a:rPr lang="en-US" sz="3600" i="1" dirty="0">
                <a:latin typeface="+mn-lt"/>
              </a:rPr>
            </a:br>
            <a:r>
              <a:rPr lang="fr-FR" sz="3600" baseline="30000" dirty="0">
                <a:latin typeface="+mn-lt"/>
              </a:rPr>
              <a:t>1</a:t>
            </a:r>
            <a:r>
              <a:rPr lang="fr-FR" sz="3600" dirty="0">
                <a:latin typeface="+mn-lt"/>
              </a:rPr>
              <a:t>Affiliation 1; </a:t>
            </a:r>
            <a:r>
              <a:rPr lang="fr-FR" sz="3600" baseline="30000" dirty="0">
                <a:latin typeface="+mn-lt"/>
              </a:rPr>
              <a:t>2</a:t>
            </a:r>
            <a:r>
              <a:rPr lang="fr-FR" sz="3600" dirty="0">
                <a:latin typeface="+mn-lt"/>
              </a:rPr>
              <a:t>Affiliation 2; </a:t>
            </a:r>
            <a:r>
              <a:rPr lang="fr-FR" sz="3600" baseline="30000" dirty="0">
                <a:latin typeface="+mn-lt"/>
              </a:rPr>
              <a:t>3</a:t>
            </a:r>
            <a:r>
              <a:rPr lang="fr-FR" sz="3600" dirty="0">
                <a:latin typeface="+mn-lt"/>
              </a:rPr>
              <a:t>Affiliation 3; contact: </a:t>
            </a:r>
            <a:r>
              <a:rPr lang="fr-FR" sz="3600" dirty="0">
                <a:latin typeface="+mn-lt"/>
                <a:hlinkClick r:id="rId3"/>
              </a:rPr>
              <a:t>e-mail@e-mail.com</a:t>
            </a:r>
            <a:r>
              <a:rPr lang="fr-FR" sz="3600" dirty="0">
                <a:latin typeface="+mn-lt"/>
              </a:rPr>
              <a:t> </a:t>
            </a:r>
          </a:p>
          <a:p>
            <a:pPr algn="ctr" eaLnBrk="1" hangingPunct="1"/>
            <a:endParaRPr lang="en-US" sz="4295" dirty="0">
              <a:latin typeface="+mn-lt"/>
            </a:endParaRPr>
          </a:p>
        </p:txBody>
      </p:sp>
      <p:sp>
        <p:nvSpPr>
          <p:cNvPr id="7" name="Rectangle 6">
            <a:extLst>
              <a:ext uri="{FF2B5EF4-FFF2-40B4-BE49-F238E27FC236}">
                <a16:creationId xmlns:a16="http://schemas.microsoft.com/office/drawing/2014/main" id="{B169CA6F-2643-DBF4-CC97-0A7B08AE9AEB}"/>
              </a:ext>
            </a:extLst>
          </p:cNvPr>
          <p:cNvSpPr/>
          <p:nvPr/>
        </p:nvSpPr>
        <p:spPr>
          <a:xfrm>
            <a:off x="28192649" y="2532565"/>
            <a:ext cx="391717" cy="191160"/>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MX" sz="2159">
              <a:solidFill>
                <a:schemeClr val="tx1"/>
              </a:solidFill>
            </a:endParaRPr>
          </a:p>
        </p:txBody>
      </p:sp>
      <p:sp>
        <p:nvSpPr>
          <p:cNvPr id="9" name="Rectangle: Rounded Corners 8">
            <a:extLst>
              <a:ext uri="{FF2B5EF4-FFF2-40B4-BE49-F238E27FC236}">
                <a16:creationId xmlns:a16="http://schemas.microsoft.com/office/drawing/2014/main" id="{23265C45-76D7-3624-7E86-E10CA37786D9}"/>
              </a:ext>
            </a:extLst>
          </p:cNvPr>
          <p:cNvSpPr/>
          <p:nvPr/>
        </p:nvSpPr>
        <p:spPr>
          <a:xfrm>
            <a:off x="922880" y="521280"/>
            <a:ext cx="2520000" cy="2520000"/>
          </a:xfrm>
          <a:prstGeom prst="roundRect">
            <a:avLst/>
          </a:prstGeom>
          <a:noFill/>
          <a:ln w="19050">
            <a:solidFill>
              <a:schemeClr val="tx1">
                <a:lumMod val="95000"/>
                <a:lumOff val="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3200" dirty="0">
                <a:solidFill>
                  <a:sysClr val="windowText" lastClr="000000"/>
                </a:solidFill>
              </a:rPr>
              <a:t>Institucional</a:t>
            </a:r>
          </a:p>
          <a:p>
            <a:pPr algn="ctr"/>
            <a:r>
              <a:rPr lang="es-MX" sz="3600" dirty="0">
                <a:solidFill>
                  <a:sysClr val="windowText" lastClr="000000"/>
                </a:solidFill>
              </a:rPr>
              <a:t>Logo 1</a:t>
            </a:r>
          </a:p>
        </p:txBody>
      </p:sp>
      <p:pic>
        <p:nvPicPr>
          <p:cNvPr id="19" name="Picture 18">
            <a:extLst>
              <a:ext uri="{FF2B5EF4-FFF2-40B4-BE49-F238E27FC236}">
                <a16:creationId xmlns:a16="http://schemas.microsoft.com/office/drawing/2014/main" id="{4E621F0C-7EA6-0D38-858A-E7BF36B8021F}"/>
              </a:ext>
            </a:extLst>
          </p:cNvPr>
          <p:cNvPicPr>
            <a:picLocks noChangeAspect="1"/>
          </p:cNvPicPr>
          <p:nvPr/>
        </p:nvPicPr>
        <p:blipFill>
          <a:blip r:embed="rId4"/>
          <a:stretch>
            <a:fillRect/>
          </a:stretch>
        </p:blipFill>
        <p:spPr>
          <a:xfrm>
            <a:off x="20362862" y="40116919"/>
            <a:ext cx="11914982" cy="2897916"/>
          </a:xfrm>
          <a:prstGeom prst="rect">
            <a:avLst/>
          </a:prstGeom>
        </p:spPr>
      </p:pic>
      <p:sp>
        <p:nvSpPr>
          <p:cNvPr id="20" name="CuadroTexto 55">
            <a:extLst>
              <a:ext uri="{FF2B5EF4-FFF2-40B4-BE49-F238E27FC236}">
                <a16:creationId xmlns:a16="http://schemas.microsoft.com/office/drawing/2014/main" id="{9BCD0056-E544-844A-C1AC-263A440126E6}"/>
              </a:ext>
            </a:extLst>
          </p:cNvPr>
          <p:cNvSpPr txBox="1"/>
          <p:nvPr/>
        </p:nvSpPr>
        <p:spPr>
          <a:xfrm>
            <a:off x="892875" y="4531519"/>
            <a:ext cx="31082587" cy="3566037"/>
          </a:xfrm>
          <a:prstGeom prst="rect">
            <a:avLst/>
          </a:prstGeom>
          <a:solidFill>
            <a:srgbClr val="1C75BA"/>
          </a:solidFill>
          <a:effectLst/>
        </p:spPr>
        <p:style>
          <a:lnRef idx="1">
            <a:schemeClr val="accent4"/>
          </a:lnRef>
          <a:fillRef idx="2">
            <a:schemeClr val="accent4"/>
          </a:fillRef>
          <a:effectRef idx="1">
            <a:schemeClr val="accent4"/>
          </a:effectRef>
          <a:fontRef idx="minor">
            <a:schemeClr val="dk1"/>
          </a:fontRef>
        </p:style>
        <p:txBody>
          <a:bodyPr spcFirstLastPara="0" vert="horz" wrap="square" lIns="247604" tIns="247604" rIns="247604" bIns="247604" numCol="1" spcCol="1271" anchor="ctr" anchorCtr="0">
            <a:noAutofit/>
          </a:bodyPr>
          <a:lstStyle/>
          <a:p>
            <a:pPr algn="ctr"/>
            <a:r>
              <a:rPr lang="en-US" sz="4000" b="1" dirty="0">
                <a:solidFill>
                  <a:schemeClr val="bg1"/>
                </a:solidFill>
                <a:latin typeface="Gill Sans MT" panose="020B0502020104020203" pitchFamily="34" charset="0"/>
              </a:rPr>
              <a:t>Problem</a:t>
            </a:r>
            <a:r>
              <a:rPr lang="es-ES_tradnl" sz="4000" b="1" dirty="0">
                <a:solidFill>
                  <a:schemeClr val="bg1"/>
                </a:solidFill>
                <a:latin typeface="Gill Sans MT" panose="020B0502020104020203" pitchFamily="34" charset="0"/>
              </a:rPr>
              <a:t> </a:t>
            </a:r>
            <a:r>
              <a:rPr lang="en-US" sz="4000" b="1" dirty="0">
                <a:solidFill>
                  <a:schemeClr val="bg1"/>
                </a:solidFill>
                <a:latin typeface="Gill Sans MT" panose="020B0502020104020203" pitchFamily="34" charset="0"/>
              </a:rPr>
              <a:t>Statement</a:t>
            </a:r>
            <a:r>
              <a:rPr lang="es-ES_tradnl" sz="4000" b="1" dirty="0">
                <a:solidFill>
                  <a:schemeClr val="bg1"/>
                </a:solidFill>
                <a:latin typeface="Gill Sans MT" panose="020B0502020104020203" pitchFamily="34" charset="0"/>
              </a:rPr>
              <a:t>. </a:t>
            </a:r>
            <a:r>
              <a:rPr lang="en-US" sz="4000" dirty="0">
                <a:solidFill>
                  <a:schemeClr val="bg1"/>
                </a:solidFill>
                <a:latin typeface="Gill Sans MT" panose="020B0502020104020203" pitchFamily="34" charset="0"/>
              </a:rPr>
              <a:t>Here, you should describe the main issue motivating the research, providing relevant context and examples. Write in the third person, include supporting data or evidence to demonstrate the significance of the problem, and outline its broader impact. Highlight any existing solutions or gaps and connect the problem directly to the research objective. [no more than 150 words</a:t>
            </a:r>
            <a:r>
              <a:rPr lang="es-MX" sz="4000" dirty="0">
                <a:solidFill>
                  <a:schemeClr val="bg1"/>
                </a:solidFill>
                <a:latin typeface="Gill Sans MT" panose="020B0502020104020203" pitchFamily="34" charset="0"/>
              </a:rPr>
              <a:t>]</a:t>
            </a:r>
            <a:endParaRPr lang="en-US" sz="4000" dirty="0">
              <a:solidFill>
                <a:schemeClr val="bg1"/>
              </a:solidFill>
              <a:latin typeface="Gill Sans MT" panose="020B0502020104020203" pitchFamily="34" charset="0"/>
            </a:endParaRPr>
          </a:p>
        </p:txBody>
      </p:sp>
      <p:sp>
        <p:nvSpPr>
          <p:cNvPr id="22" name="CuadroTexto 55">
            <a:extLst>
              <a:ext uri="{FF2B5EF4-FFF2-40B4-BE49-F238E27FC236}">
                <a16:creationId xmlns:a16="http://schemas.microsoft.com/office/drawing/2014/main" id="{7417ADBF-2904-52B7-1D4A-31B1709B40AD}"/>
              </a:ext>
            </a:extLst>
          </p:cNvPr>
          <p:cNvSpPr txBox="1"/>
          <p:nvPr/>
        </p:nvSpPr>
        <p:spPr>
          <a:xfrm>
            <a:off x="892875" y="8493919"/>
            <a:ext cx="15251445" cy="838200"/>
          </a:xfrm>
          <a:prstGeom prst="rect">
            <a:avLst/>
          </a:prstGeom>
          <a:solidFill>
            <a:srgbClr val="17A0CC"/>
          </a:solidFill>
          <a:effectLst/>
        </p:spPr>
        <p:style>
          <a:lnRef idx="1">
            <a:schemeClr val="accent4"/>
          </a:lnRef>
          <a:fillRef idx="2">
            <a:schemeClr val="accent4"/>
          </a:fillRef>
          <a:effectRef idx="1">
            <a:schemeClr val="accent4"/>
          </a:effectRef>
          <a:fontRef idx="minor">
            <a:schemeClr val="dk1"/>
          </a:fontRef>
        </p:style>
        <p:txBody>
          <a:bodyPr spcFirstLastPara="0" vert="horz" wrap="square" lIns="247604" tIns="247604" rIns="247604" bIns="247604" numCol="1" spcCol="1271" anchor="ctr" anchorCtr="0">
            <a:noAutofit/>
          </a:bodyPr>
          <a:lstStyle/>
          <a:p>
            <a:pPr algn="ctr"/>
            <a:r>
              <a:rPr lang="en-US" sz="4000" b="1" dirty="0">
                <a:solidFill>
                  <a:schemeClr val="bg1"/>
                </a:solidFill>
                <a:latin typeface="Gill Sans MT" panose="020B0502020104020203" pitchFamily="34" charset="0"/>
              </a:rPr>
              <a:t>Project Proposal</a:t>
            </a:r>
          </a:p>
        </p:txBody>
      </p:sp>
      <p:sp>
        <p:nvSpPr>
          <p:cNvPr id="26" name="CuadroTexto 55">
            <a:extLst>
              <a:ext uri="{FF2B5EF4-FFF2-40B4-BE49-F238E27FC236}">
                <a16:creationId xmlns:a16="http://schemas.microsoft.com/office/drawing/2014/main" id="{A813DC9E-11C8-B489-1C25-CBAB815C3CD5}"/>
              </a:ext>
            </a:extLst>
          </p:cNvPr>
          <p:cNvSpPr txBox="1"/>
          <p:nvPr/>
        </p:nvSpPr>
        <p:spPr>
          <a:xfrm>
            <a:off x="16724017" y="8493919"/>
            <a:ext cx="15251445" cy="838200"/>
          </a:xfrm>
          <a:prstGeom prst="rect">
            <a:avLst/>
          </a:prstGeom>
          <a:solidFill>
            <a:srgbClr val="17A0CC"/>
          </a:solidFill>
          <a:effectLst/>
        </p:spPr>
        <p:style>
          <a:lnRef idx="1">
            <a:schemeClr val="accent4"/>
          </a:lnRef>
          <a:fillRef idx="2">
            <a:schemeClr val="accent4"/>
          </a:fillRef>
          <a:effectRef idx="1">
            <a:schemeClr val="accent4"/>
          </a:effectRef>
          <a:fontRef idx="minor">
            <a:schemeClr val="dk1"/>
          </a:fontRef>
        </p:style>
        <p:txBody>
          <a:bodyPr spcFirstLastPara="0" vert="horz" wrap="square" lIns="247604" tIns="247604" rIns="247604" bIns="247604" numCol="1" spcCol="1271" anchor="ctr" anchorCtr="0">
            <a:noAutofit/>
          </a:bodyPr>
          <a:lstStyle/>
          <a:p>
            <a:pPr algn="ctr"/>
            <a:r>
              <a:rPr lang="en-US" sz="4000" b="1" dirty="0">
                <a:solidFill>
                  <a:schemeClr val="bg1"/>
                </a:solidFill>
                <a:latin typeface="Gill Sans MT" panose="020B0502020104020203" pitchFamily="34" charset="0"/>
              </a:rPr>
              <a:t>Results</a:t>
            </a:r>
          </a:p>
        </p:txBody>
      </p:sp>
      <p:sp>
        <p:nvSpPr>
          <p:cNvPr id="27" name="19 Rectángulo">
            <a:extLst>
              <a:ext uri="{FF2B5EF4-FFF2-40B4-BE49-F238E27FC236}">
                <a16:creationId xmlns:a16="http://schemas.microsoft.com/office/drawing/2014/main" id="{C3D0020F-B649-FB44-0F68-9E9E8B93B287}"/>
              </a:ext>
            </a:extLst>
          </p:cNvPr>
          <p:cNvSpPr>
            <a:spLocks noChangeArrowheads="1"/>
          </p:cNvSpPr>
          <p:nvPr/>
        </p:nvSpPr>
        <p:spPr bwMode="auto">
          <a:xfrm>
            <a:off x="948198" y="9581655"/>
            <a:ext cx="15251445" cy="1754286"/>
          </a:xfrm>
          <a:prstGeom prst="rect">
            <a:avLst/>
          </a:prstGeom>
          <a:solidFill>
            <a:schemeClr val="accent5">
              <a:lumMod val="20000"/>
              <a:lumOff val="80000"/>
            </a:schemeClr>
          </a:solidFill>
          <a:ln w="9525">
            <a:noFill/>
            <a:miter lim="800000"/>
            <a:headEnd/>
            <a:tailEnd/>
          </a:ln>
          <a:effectLst/>
          <a:scene3d>
            <a:camera prst="orthographicFront">
              <a:rot lat="0" lon="0" rev="0"/>
            </a:camera>
            <a:lightRig rig="glow" dir="t">
              <a:rot lat="0" lon="0" rev="4800000"/>
            </a:lightRig>
          </a:scene3d>
          <a:sp3d prstMaterial="matte"/>
        </p:spPr>
        <p:txBody>
          <a:bodyPr wrap="square" lIns="91405" tIns="45700" rIns="91405" bIns="45700">
            <a:spAutoFit/>
          </a:bodyPr>
          <a:lstStyle/>
          <a:p>
            <a:pPr indent="457115" algn="just"/>
            <a:r>
              <a:rPr lang="en-US" sz="3600" b="1" dirty="0">
                <a:latin typeface="Palatino Linotype" panose="02040502050505030304" pitchFamily="18" charset="0"/>
              </a:rPr>
              <a:t>Here you describe the proposal of your work. </a:t>
            </a: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p:txBody>
      </p:sp>
      <p:sp>
        <p:nvSpPr>
          <p:cNvPr id="28" name="19 Rectángulo">
            <a:extLst>
              <a:ext uri="{FF2B5EF4-FFF2-40B4-BE49-F238E27FC236}">
                <a16:creationId xmlns:a16="http://schemas.microsoft.com/office/drawing/2014/main" id="{09936029-FFAE-769E-F67A-50B5B94F6D38}"/>
              </a:ext>
            </a:extLst>
          </p:cNvPr>
          <p:cNvSpPr>
            <a:spLocks noChangeArrowheads="1"/>
          </p:cNvSpPr>
          <p:nvPr/>
        </p:nvSpPr>
        <p:spPr bwMode="auto">
          <a:xfrm>
            <a:off x="948199" y="11634776"/>
            <a:ext cx="15196122" cy="18928218"/>
          </a:xfrm>
          <a:prstGeom prst="rect">
            <a:avLst/>
          </a:prstGeom>
          <a:noFill/>
          <a:ln w="76200">
            <a:noFill/>
            <a:miter lim="800000"/>
            <a:headEnd/>
            <a:tailEnd/>
          </a:ln>
          <a:effectLst/>
          <a:scene3d>
            <a:camera prst="orthographicFront">
              <a:rot lat="0" lon="0" rev="0"/>
            </a:camera>
            <a:lightRig rig="glow" dir="t">
              <a:rot lat="0" lon="0" rev="4800000"/>
            </a:lightRig>
          </a:scene3d>
          <a:sp3d prstMaterial="matte"/>
        </p:spPr>
        <p:txBody>
          <a:bodyPr wrap="square" lIns="91405" tIns="45700" rIns="91405" bIns="45700">
            <a:spAutoFit/>
          </a:bodyPr>
          <a:lstStyle/>
          <a:p>
            <a:pPr indent="457115" algn="just"/>
            <a:r>
              <a:rPr lang="en-US" sz="3600" b="1" dirty="0">
                <a:latin typeface="Palatino Linotype" panose="02040502050505030304" pitchFamily="18" charset="0"/>
              </a:rPr>
              <a:t>In this area, we recommend including diagrams, prototype designs, flowcharts, or the most relevant visual products of your research. For example:</a:t>
            </a: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ctr"/>
            <a:endParaRPr lang="en-US" sz="3600" dirty="0">
              <a:effectLst/>
              <a:latin typeface="Times New Roman" panose="02020603050405020304" pitchFamily="18" charset="0"/>
              <a:ea typeface="Times New Roman" panose="02020603050405020304" pitchFamily="18" charset="0"/>
            </a:endParaRPr>
          </a:p>
          <a:p>
            <a:pPr indent="457115" algn="ctr"/>
            <a:r>
              <a:rPr lang="en-US" sz="3600" dirty="0">
                <a:effectLst/>
                <a:latin typeface="Times New Roman" panose="02020603050405020304" pitchFamily="18" charset="0"/>
                <a:ea typeface="Times New Roman" panose="02020603050405020304" pitchFamily="18" charset="0"/>
              </a:rPr>
              <a:t>Fig. 1. Simple Light Sensor Circuit.  </a:t>
            </a:r>
            <a:endParaRPr lang="es-MX" sz="3600" b="1" dirty="0">
              <a:latin typeface="Palatino Linotype" panose="02040502050505030304" pitchFamily="18" charset="0"/>
            </a:endParaRPr>
          </a:p>
          <a:p>
            <a:pPr indent="457115"/>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endParaRPr lang="es-MX" sz="3600" b="1" dirty="0">
              <a:latin typeface="Palatino Linotype" panose="02040502050505030304" pitchFamily="18" charset="0"/>
            </a:endParaRPr>
          </a:p>
          <a:p>
            <a:pPr indent="457115" algn="ctr"/>
            <a:r>
              <a:rPr lang="en-US" sz="3600" dirty="0">
                <a:effectLst/>
                <a:latin typeface="Times New Roman" panose="02020603050405020304" pitchFamily="18" charset="0"/>
                <a:ea typeface="Times New Roman" panose="02020603050405020304" pitchFamily="18" charset="0"/>
              </a:rPr>
              <a:t>Fig. 2.  simple flow chart for process input.</a:t>
            </a:r>
          </a:p>
          <a:p>
            <a:pPr indent="457115" algn="ctr"/>
            <a:endParaRPr lang="en-US" sz="3600" b="1" dirty="0">
              <a:latin typeface="Times New Roman" panose="02020603050405020304" pitchFamily="18" charset="0"/>
            </a:endParaRPr>
          </a:p>
          <a:p>
            <a:pPr indent="457115" algn="ctr"/>
            <a:endParaRPr lang="es-MX" sz="3600" b="1" dirty="0">
              <a:latin typeface="Palatino Linotype" panose="02040502050505030304" pitchFamily="18" charset="0"/>
            </a:endParaRPr>
          </a:p>
        </p:txBody>
      </p:sp>
      <p:sp>
        <p:nvSpPr>
          <p:cNvPr id="30" name="19 Rectángulo">
            <a:extLst>
              <a:ext uri="{FF2B5EF4-FFF2-40B4-BE49-F238E27FC236}">
                <a16:creationId xmlns:a16="http://schemas.microsoft.com/office/drawing/2014/main" id="{C3025498-52B3-2B69-8EF1-81B28175875A}"/>
              </a:ext>
            </a:extLst>
          </p:cNvPr>
          <p:cNvSpPr>
            <a:spLocks noChangeArrowheads="1"/>
          </p:cNvSpPr>
          <p:nvPr/>
        </p:nvSpPr>
        <p:spPr bwMode="auto">
          <a:xfrm>
            <a:off x="892875" y="32136855"/>
            <a:ext cx="15251445" cy="7294264"/>
          </a:xfrm>
          <a:prstGeom prst="rect">
            <a:avLst/>
          </a:prstGeom>
          <a:solidFill>
            <a:schemeClr val="accent5">
              <a:lumMod val="20000"/>
              <a:lumOff val="80000"/>
            </a:schemeClr>
          </a:solidFill>
          <a:ln w="9525">
            <a:noFill/>
            <a:miter lim="800000"/>
            <a:headEnd/>
            <a:tailEnd/>
          </a:ln>
          <a:effectLst/>
          <a:scene3d>
            <a:camera prst="orthographicFront">
              <a:rot lat="0" lon="0" rev="0"/>
            </a:camera>
            <a:lightRig rig="glow" dir="t">
              <a:rot lat="0" lon="0" rev="4800000"/>
            </a:lightRig>
          </a:scene3d>
          <a:sp3d prstMaterial="matte"/>
        </p:spPr>
        <p:txBody>
          <a:bodyPr wrap="square" lIns="91405" tIns="45700" rIns="91405" bIns="45700">
            <a:spAutoFit/>
          </a:bodyPr>
          <a:lstStyle/>
          <a:p>
            <a:pPr indent="457115" algn="just"/>
            <a:r>
              <a:rPr lang="en-US" sz="3600" b="1" dirty="0">
                <a:latin typeface="Palatino Linotype" panose="02040502050505030304" pitchFamily="18" charset="0"/>
              </a:rPr>
              <a:t>Describe the methods used in your research as clear steps or bullet points. Focus on key actions and processes, such as:</a:t>
            </a:r>
          </a:p>
          <a:p>
            <a:pPr indent="457115" algn="just"/>
            <a:endParaRPr lang="en-US" sz="3600" b="1" dirty="0">
              <a:latin typeface="Palatino Linotype" panose="02040502050505030304" pitchFamily="18" charset="0"/>
            </a:endParaRPr>
          </a:p>
          <a:p>
            <a:pPr marL="571500" indent="-571500" algn="just">
              <a:buFont typeface="Arial" panose="020B0604020202020204" pitchFamily="34" charset="0"/>
              <a:buChar char="•"/>
            </a:pPr>
            <a:r>
              <a:rPr lang="en-US" sz="3600" b="1" dirty="0">
                <a:latin typeface="Palatino Linotype" panose="02040502050505030304" pitchFamily="18" charset="0"/>
              </a:rPr>
              <a:t>Data Collection: Specify how and from whom data was gathered (e.g., participants, equipment).</a:t>
            </a:r>
          </a:p>
          <a:p>
            <a:pPr marL="571500" indent="-571500" algn="just">
              <a:buFont typeface="Arial" panose="020B0604020202020204" pitchFamily="34" charset="0"/>
              <a:buChar char="•"/>
            </a:pPr>
            <a:r>
              <a:rPr lang="en-US" sz="3600" b="1" dirty="0">
                <a:latin typeface="Palatino Linotype" panose="02040502050505030304" pitchFamily="18" charset="0"/>
              </a:rPr>
              <a:t>Processing: Briefly explain how data was managed (e.g., visualization, storage).</a:t>
            </a:r>
          </a:p>
          <a:p>
            <a:pPr marL="571500" indent="-571500" algn="just">
              <a:buFont typeface="Arial" panose="020B0604020202020204" pitchFamily="34" charset="0"/>
              <a:buChar char="•"/>
            </a:pPr>
            <a:r>
              <a:rPr lang="en-US" sz="3600" b="1" dirty="0">
                <a:latin typeface="Palatino Linotype" panose="02040502050505030304" pitchFamily="18" charset="0"/>
              </a:rPr>
              <a:t>Analysis: Highlight statistical methods or techniques used for evaluation.</a:t>
            </a:r>
          </a:p>
          <a:p>
            <a:pPr marL="571500" indent="-571500" algn="just">
              <a:buFont typeface="Arial" panose="020B0604020202020204" pitchFamily="34" charset="0"/>
              <a:buChar char="•"/>
            </a:pPr>
            <a:r>
              <a:rPr lang="en-US" sz="3600" b="1" dirty="0">
                <a:latin typeface="Palatino Linotype" panose="02040502050505030304" pitchFamily="18" charset="0"/>
              </a:rPr>
              <a:t>Validation: Summarize steps to confirm accuracy or reliability.</a:t>
            </a:r>
          </a:p>
          <a:p>
            <a:pPr indent="457115" algn="just"/>
            <a:endParaRPr lang="en-US" sz="3600" b="1" dirty="0">
              <a:latin typeface="Palatino Linotype" panose="02040502050505030304" pitchFamily="18" charset="0"/>
            </a:endParaRPr>
          </a:p>
          <a:p>
            <a:pPr indent="457115" algn="just"/>
            <a:r>
              <a:rPr lang="en-US" sz="3600" b="1" dirty="0">
                <a:latin typeface="Palatino Linotype" panose="02040502050505030304" pitchFamily="18" charset="0"/>
              </a:rPr>
              <a:t>Keep each step concise</a:t>
            </a:r>
          </a:p>
          <a:p>
            <a:pPr indent="457115" algn="just"/>
            <a:endParaRPr lang="en-US" sz="3600" b="1" dirty="0">
              <a:latin typeface="Palatino Linotype" panose="02040502050505030304" pitchFamily="18" charset="0"/>
            </a:endParaRPr>
          </a:p>
        </p:txBody>
      </p:sp>
      <p:sp>
        <p:nvSpPr>
          <p:cNvPr id="31" name="CuadroTexto 55">
            <a:extLst>
              <a:ext uri="{FF2B5EF4-FFF2-40B4-BE49-F238E27FC236}">
                <a16:creationId xmlns:a16="http://schemas.microsoft.com/office/drawing/2014/main" id="{45B214AD-F431-BFBB-BD16-625D6889AD93}"/>
              </a:ext>
            </a:extLst>
          </p:cNvPr>
          <p:cNvSpPr txBox="1"/>
          <p:nvPr/>
        </p:nvSpPr>
        <p:spPr>
          <a:xfrm>
            <a:off x="892875" y="31049119"/>
            <a:ext cx="15251445" cy="838200"/>
          </a:xfrm>
          <a:prstGeom prst="rect">
            <a:avLst/>
          </a:prstGeom>
          <a:solidFill>
            <a:srgbClr val="17A0CC"/>
          </a:solidFill>
          <a:effectLst/>
        </p:spPr>
        <p:style>
          <a:lnRef idx="1">
            <a:schemeClr val="accent4"/>
          </a:lnRef>
          <a:fillRef idx="2">
            <a:schemeClr val="accent4"/>
          </a:fillRef>
          <a:effectRef idx="1">
            <a:schemeClr val="accent4"/>
          </a:effectRef>
          <a:fontRef idx="minor">
            <a:schemeClr val="dk1"/>
          </a:fontRef>
        </p:style>
        <p:txBody>
          <a:bodyPr spcFirstLastPara="0" vert="horz" wrap="square" lIns="247604" tIns="247604" rIns="247604" bIns="247604" numCol="1" spcCol="1271" anchor="ctr" anchorCtr="0">
            <a:noAutofit/>
          </a:bodyPr>
          <a:lstStyle/>
          <a:p>
            <a:pPr algn="ctr"/>
            <a:r>
              <a:rPr lang="en-US" sz="4000" b="1" dirty="0">
                <a:solidFill>
                  <a:schemeClr val="bg1"/>
                </a:solidFill>
                <a:latin typeface="Gill Sans MT" panose="020B0502020104020203" pitchFamily="34" charset="0"/>
              </a:rPr>
              <a:t>Methodology</a:t>
            </a:r>
          </a:p>
        </p:txBody>
      </p:sp>
      <p:sp>
        <p:nvSpPr>
          <p:cNvPr id="32" name="19 Rectángulo">
            <a:extLst>
              <a:ext uri="{FF2B5EF4-FFF2-40B4-BE49-F238E27FC236}">
                <a16:creationId xmlns:a16="http://schemas.microsoft.com/office/drawing/2014/main" id="{0BCED9FD-42F3-D941-78AD-5DB8559C9677}"/>
              </a:ext>
            </a:extLst>
          </p:cNvPr>
          <p:cNvSpPr>
            <a:spLocks noChangeArrowheads="1"/>
          </p:cNvSpPr>
          <p:nvPr/>
        </p:nvSpPr>
        <p:spPr bwMode="auto">
          <a:xfrm>
            <a:off x="16724015" y="9559033"/>
            <a:ext cx="15251447" cy="21698207"/>
          </a:xfrm>
          <a:prstGeom prst="rect">
            <a:avLst/>
          </a:prstGeom>
          <a:noFill/>
          <a:ln w="76200">
            <a:noFill/>
            <a:miter lim="800000"/>
            <a:headEnd/>
            <a:tailEnd/>
          </a:ln>
          <a:effectLst/>
          <a:scene3d>
            <a:camera prst="orthographicFront">
              <a:rot lat="0" lon="0" rev="0"/>
            </a:camera>
            <a:lightRig rig="glow" dir="t">
              <a:rot lat="0" lon="0" rev="4800000"/>
            </a:lightRig>
          </a:scene3d>
          <a:sp3d prstMaterial="matte"/>
        </p:spPr>
        <p:txBody>
          <a:bodyPr wrap="square" lIns="91405" tIns="45700" rIns="91405" bIns="45700">
            <a:spAutoFit/>
          </a:bodyPr>
          <a:lstStyle/>
          <a:p>
            <a:pPr indent="457115" algn="just"/>
            <a:r>
              <a:rPr lang="en-US" sz="3600" b="1" dirty="0">
                <a:latin typeface="Palatino Linotype" panose="02040502050505030304" pitchFamily="18" charset="0"/>
              </a:rPr>
              <a:t>Present your findings clearly, focusing on visuals like graphs, tables, or diagrams to illustrate key outcomes. Use captions or brief descriptions to highlight the main insights.</a:t>
            </a:r>
          </a:p>
          <a:p>
            <a:pPr indent="457115" algn="just"/>
            <a:endParaRPr lang="en-US" sz="3600" b="1" dirty="0">
              <a:latin typeface="Palatino Linotype" panose="02040502050505030304" pitchFamily="18" charset="0"/>
            </a:endParaRPr>
          </a:p>
          <a:p>
            <a:pPr marL="571500" indent="-571500" algn="just">
              <a:buFont typeface="Arial" panose="020B0604020202020204" pitchFamily="34" charset="0"/>
              <a:buChar char="•"/>
            </a:pPr>
            <a:r>
              <a:rPr lang="en-US" sz="3600" b="1" dirty="0">
                <a:latin typeface="Palatino Linotype" panose="02040502050505030304" pitchFamily="18" charset="0"/>
              </a:rPr>
              <a:t>Key Metrics: Include statistical measures, percentages, or averages to summarize results.</a:t>
            </a:r>
          </a:p>
          <a:p>
            <a:pPr indent="457115" algn="just"/>
            <a:r>
              <a:rPr lang="en-US" sz="3600" dirty="0">
                <a:latin typeface="Palatino Linotype" panose="02040502050505030304" pitchFamily="18" charset="0"/>
              </a:rPr>
              <a:t>	Example: Intraclass Correlation Coefficient (ICC) of 0.92 	indicates high concordance (</a:t>
            </a:r>
            <a:r>
              <a:rPr lang="en-US" sz="3600" dirty="0" err="1">
                <a:latin typeface="Palatino Linotype" panose="02040502050505030304" pitchFamily="18" charset="0"/>
              </a:rPr>
              <a:t>llustrated</a:t>
            </a:r>
            <a:r>
              <a:rPr lang="en-US" sz="3600" dirty="0">
                <a:latin typeface="Palatino Linotype" panose="02040502050505030304" pitchFamily="18" charset="0"/>
              </a:rPr>
              <a:t> with a diagram 	comparing prototype and commercial device readings)..</a:t>
            </a:r>
          </a:p>
          <a:p>
            <a:pPr indent="457115" algn="just"/>
            <a:endParaRPr lang="en-US" sz="3600" b="1" dirty="0">
              <a:latin typeface="Palatino Linotype" panose="02040502050505030304" pitchFamily="18" charset="0"/>
            </a:endParaRPr>
          </a:p>
          <a:p>
            <a:pPr marL="571500" indent="-571500" algn="just">
              <a:buFont typeface="Arial" panose="020B0604020202020204" pitchFamily="34" charset="0"/>
              <a:buChar char="•"/>
            </a:pPr>
            <a:r>
              <a:rPr lang="en-US" sz="3600" b="1" dirty="0">
                <a:latin typeface="Palatino Linotype" panose="02040502050505030304" pitchFamily="18" charset="0"/>
              </a:rPr>
              <a:t>Visual Representation: Use graphs or charts to compare data (e.g., Bland-Altman plot, bar charts, etc.).</a:t>
            </a:r>
          </a:p>
          <a:p>
            <a:pPr lvl="1" algn="just"/>
            <a:r>
              <a:rPr lang="en-US" sz="3600" dirty="0">
                <a:latin typeface="Palatino Linotype" panose="02040502050505030304" pitchFamily="18" charset="0"/>
              </a:rPr>
              <a:t>Ensure visuals are labeled and easy to interpret.</a:t>
            </a:r>
          </a:p>
          <a:p>
            <a:pPr lvl="1" algn="just"/>
            <a:endParaRPr lang="en-US" sz="3600" b="1" dirty="0">
              <a:latin typeface="Palatino Linotype" panose="02040502050505030304" pitchFamily="18" charset="0"/>
            </a:endParaRPr>
          </a:p>
          <a:p>
            <a:pPr marL="571500" indent="-571500" algn="just">
              <a:buFont typeface="Arial" panose="020B0604020202020204" pitchFamily="34" charset="0"/>
              <a:buChar char="•"/>
            </a:pPr>
            <a:r>
              <a:rPr lang="en-US" sz="3600" b="1" dirty="0">
                <a:latin typeface="Palatino Linotype" panose="02040502050505030304" pitchFamily="18" charset="0"/>
              </a:rPr>
              <a:t>Conclusions from Visuals: Add a short statement summarizing what the visuals demonstrate.</a:t>
            </a:r>
          </a:p>
          <a:p>
            <a:pPr lvl="1" algn="just"/>
            <a:r>
              <a:rPr lang="en-US" sz="3600" dirty="0">
                <a:latin typeface="Palatino Linotype" panose="02040502050505030304" pitchFamily="18" charset="0"/>
              </a:rPr>
              <a:t>Example: Prototype measurements closely align with the commercial device.</a:t>
            </a:r>
            <a:endParaRPr lang="es-MX" sz="3600"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r>
              <a:rPr lang="es-MX" sz="3600" b="1" dirty="0" err="1">
                <a:latin typeface="Palatino Linotype" panose="02040502050505030304" pitchFamily="18" charset="0"/>
              </a:rPr>
              <a:t>Example</a:t>
            </a:r>
            <a:r>
              <a:rPr lang="es-MX" sz="3600" b="1" dirty="0">
                <a:latin typeface="Palatino Linotype" panose="02040502050505030304" pitchFamily="18" charset="0"/>
              </a:rPr>
              <a:t>.</a:t>
            </a: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p:txBody>
      </p:sp>
      <p:sp>
        <p:nvSpPr>
          <p:cNvPr id="33" name="19 Rectángulo">
            <a:extLst>
              <a:ext uri="{FF2B5EF4-FFF2-40B4-BE49-F238E27FC236}">
                <a16:creationId xmlns:a16="http://schemas.microsoft.com/office/drawing/2014/main" id="{8B968B87-5EAE-9443-51A9-3192EB4AF00A}"/>
              </a:ext>
            </a:extLst>
          </p:cNvPr>
          <p:cNvSpPr>
            <a:spLocks noChangeArrowheads="1"/>
          </p:cNvSpPr>
          <p:nvPr/>
        </p:nvSpPr>
        <p:spPr bwMode="auto">
          <a:xfrm>
            <a:off x="16724018" y="32136855"/>
            <a:ext cx="15311455" cy="3970277"/>
          </a:xfrm>
          <a:prstGeom prst="rect">
            <a:avLst/>
          </a:prstGeom>
          <a:solidFill>
            <a:schemeClr val="accent5">
              <a:lumMod val="20000"/>
              <a:lumOff val="80000"/>
            </a:schemeClr>
          </a:solidFill>
          <a:ln w="9525">
            <a:noFill/>
            <a:miter lim="800000"/>
            <a:headEnd/>
            <a:tailEnd/>
          </a:ln>
          <a:effectLst/>
          <a:scene3d>
            <a:camera prst="orthographicFront">
              <a:rot lat="0" lon="0" rev="0"/>
            </a:camera>
            <a:lightRig rig="glow" dir="t">
              <a:rot lat="0" lon="0" rev="4800000"/>
            </a:lightRig>
          </a:scene3d>
          <a:sp3d prstMaterial="matte"/>
        </p:spPr>
        <p:txBody>
          <a:bodyPr wrap="square" lIns="91405" tIns="45700" rIns="91405" bIns="45700">
            <a:spAutoFit/>
          </a:bodyPr>
          <a:lstStyle/>
          <a:p>
            <a:pPr indent="457115" algn="just"/>
            <a:r>
              <a:rPr lang="en-US" sz="3600" b="1" dirty="0">
                <a:latin typeface="Palatino Linotype" panose="02040502050505030304" pitchFamily="18" charset="0"/>
              </a:rPr>
              <a:t>In this section, include the conclusions of the research.</a:t>
            </a:r>
          </a:p>
          <a:p>
            <a:pPr indent="457115" algn="just"/>
            <a:r>
              <a:rPr lang="en-US" sz="3600" b="1" dirty="0">
                <a:latin typeface="Palatino Linotype" panose="02040502050505030304" pitchFamily="18" charset="0"/>
              </a:rPr>
              <a:t> </a:t>
            </a:r>
          </a:p>
          <a:p>
            <a:pPr indent="457115" algn="just"/>
            <a:endParaRPr lang="en-US" sz="3600" b="1" dirty="0">
              <a:latin typeface="Palatino Linotype" panose="02040502050505030304" pitchFamily="18" charset="0"/>
            </a:endParaRPr>
          </a:p>
          <a:p>
            <a:pPr indent="457115" algn="just"/>
            <a:endParaRPr lang="en-US"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p:txBody>
      </p:sp>
      <p:sp>
        <p:nvSpPr>
          <p:cNvPr id="34" name="CuadroTexto 55">
            <a:extLst>
              <a:ext uri="{FF2B5EF4-FFF2-40B4-BE49-F238E27FC236}">
                <a16:creationId xmlns:a16="http://schemas.microsoft.com/office/drawing/2014/main" id="{22C4BC58-DC07-0053-1EF0-B36E710C2FB2}"/>
              </a:ext>
            </a:extLst>
          </p:cNvPr>
          <p:cNvSpPr txBox="1"/>
          <p:nvPr/>
        </p:nvSpPr>
        <p:spPr>
          <a:xfrm>
            <a:off x="16724018" y="31049119"/>
            <a:ext cx="15311454" cy="838200"/>
          </a:xfrm>
          <a:prstGeom prst="rect">
            <a:avLst/>
          </a:prstGeom>
          <a:solidFill>
            <a:srgbClr val="17A0CC"/>
          </a:solidFill>
          <a:effectLst/>
        </p:spPr>
        <p:style>
          <a:lnRef idx="1">
            <a:schemeClr val="accent4"/>
          </a:lnRef>
          <a:fillRef idx="2">
            <a:schemeClr val="accent4"/>
          </a:fillRef>
          <a:effectRef idx="1">
            <a:schemeClr val="accent4"/>
          </a:effectRef>
          <a:fontRef idx="minor">
            <a:schemeClr val="dk1"/>
          </a:fontRef>
        </p:style>
        <p:txBody>
          <a:bodyPr spcFirstLastPara="0" vert="horz" wrap="square" lIns="247604" tIns="247604" rIns="247604" bIns="247604" numCol="1" spcCol="1271" anchor="ctr" anchorCtr="0">
            <a:noAutofit/>
          </a:bodyPr>
          <a:lstStyle/>
          <a:p>
            <a:pPr algn="ctr"/>
            <a:r>
              <a:rPr lang="en-US" sz="4000" b="1" dirty="0">
                <a:solidFill>
                  <a:schemeClr val="bg1"/>
                </a:solidFill>
                <a:latin typeface="Gill Sans MT" panose="020B0502020104020203" pitchFamily="34" charset="0"/>
              </a:rPr>
              <a:t>Conclusions</a:t>
            </a:r>
          </a:p>
        </p:txBody>
      </p:sp>
      <p:pic>
        <p:nvPicPr>
          <p:cNvPr id="40" name="Picture 39" descr="A circuit board with wires connected to it&#10;&#10;AI-generated content may be incorrect.">
            <a:extLst>
              <a:ext uri="{FF2B5EF4-FFF2-40B4-BE49-F238E27FC236}">
                <a16:creationId xmlns:a16="http://schemas.microsoft.com/office/drawing/2014/main" id="{7F061736-0F11-B3D5-82CA-0CE2A293160F}"/>
              </a:ext>
            </a:extLst>
          </p:cNvPr>
          <p:cNvPicPr>
            <a:picLocks noChangeAspect="1"/>
          </p:cNvPicPr>
          <p:nvPr/>
        </p:nvPicPr>
        <p:blipFill>
          <a:blip r:embed="rId5">
            <a:clrChange>
              <a:clrFrom>
                <a:srgbClr val="FFFFFF"/>
              </a:clrFrom>
              <a:clrTo>
                <a:srgbClr val="FFFFFF">
                  <a:alpha val="0"/>
                </a:srgbClr>
              </a:clrTo>
            </a:clrChange>
          </a:blip>
          <a:stretch>
            <a:fillRect/>
          </a:stretch>
        </p:blipFill>
        <p:spPr>
          <a:xfrm>
            <a:off x="3598824" y="14183540"/>
            <a:ext cx="9894277" cy="5271998"/>
          </a:xfrm>
          <a:prstGeom prst="rect">
            <a:avLst/>
          </a:prstGeom>
        </p:spPr>
      </p:pic>
      <p:sp>
        <p:nvSpPr>
          <p:cNvPr id="42" name="TextBox 41">
            <a:extLst>
              <a:ext uri="{FF2B5EF4-FFF2-40B4-BE49-F238E27FC236}">
                <a16:creationId xmlns:a16="http://schemas.microsoft.com/office/drawing/2014/main" id="{5E054427-00B6-955E-60DE-DB2CBA4A15CA}"/>
              </a:ext>
            </a:extLst>
          </p:cNvPr>
          <p:cNvSpPr txBox="1"/>
          <p:nvPr/>
        </p:nvSpPr>
        <p:spPr>
          <a:xfrm>
            <a:off x="5880809" y="13421472"/>
            <a:ext cx="5386222" cy="769441"/>
          </a:xfrm>
          <a:prstGeom prst="rect">
            <a:avLst/>
          </a:prstGeom>
          <a:noFill/>
        </p:spPr>
        <p:txBody>
          <a:bodyPr wrap="square">
            <a:spAutoFit/>
          </a:bodyPr>
          <a:lstStyle/>
          <a:p>
            <a:r>
              <a:rPr lang="en-US" sz="4400" b="1" dirty="0">
                <a:latin typeface="Gill Sans MT" panose="020B0502020104020203" pitchFamily="34" charset="0"/>
              </a:rPr>
              <a:t>Prototype Diagram</a:t>
            </a:r>
          </a:p>
        </p:txBody>
      </p:sp>
      <p:pic>
        <p:nvPicPr>
          <p:cNvPr id="44" name="Picture 43" descr="A diagram of a process&#10;&#10;AI-generated content may be incorrect.">
            <a:extLst>
              <a:ext uri="{FF2B5EF4-FFF2-40B4-BE49-F238E27FC236}">
                <a16:creationId xmlns:a16="http://schemas.microsoft.com/office/drawing/2014/main" id="{20E906EC-B376-6B65-2A85-C34F404CD800}"/>
              </a:ext>
            </a:extLst>
          </p:cNvPr>
          <p:cNvPicPr>
            <a:picLocks noChangeAspect="1"/>
          </p:cNvPicPr>
          <p:nvPr/>
        </p:nvPicPr>
        <p:blipFill>
          <a:blip r:embed="rId6"/>
          <a:stretch>
            <a:fillRect/>
          </a:stretch>
        </p:blipFill>
        <p:spPr>
          <a:xfrm>
            <a:off x="5828231" y="22195411"/>
            <a:ext cx="5380732" cy="6397412"/>
          </a:xfrm>
          <a:prstGeom prst="rect">
            <a:avLst/>
          </a:prstGeom>
        </p:spPr>
      </p:pic>
      <p:sp>
        <p:nvSpPr>
          <p:cNvPr id="45" name="TextBox 44">
            <a:extLst>
              <a:ext uri="{FF2B5EF4-FFF2-40B4-BE49-F238E27FC236}">
                <a16:creationId xmlns:a16="http://schemas.microsoft.com/office/drawing/2014/main" id="{9DA69AD8-E519-615F-B511-11351784E728}"/>
              </a:ext>
            </a:extLst>
          </p:cNvPr>
          <p:cNvSpPr txBox="1"/>
          <p:nvPr/>
        </p:nvSpPr>
        <p:spPr>
          <a:xfrm>
            <a:off x="4884443" y="21255038"/>
            <a:ext cx="7268308" cy="769441"/>
          </a:xfrm>
          <a:prstGeom prst="rect">
            <a:avLst/>
          </a:prstGeom>
          <a:noFill/>
        </p:spPr>
        <p:txBody>
          <a:bodyPr wrap="square">
            <a:spAutoFit/>
          </a:bodyPr>
          <a:lstStyle/>
          <a:p>
            <a:pPr indent="457115" algn="ctr"/>
            <a:r>
              <a:rPr lang="en-US" sz="4400" b="1" dirty="0">
                <a:latin typeface="Gill Sans MT" panose="020B0502020104020203" pitchFamily="34" charset="0"/>
              </a:rPr>
              <a:t>Operation Flow Diagram</a:t>
            </a:r>
          </a:p>
        </p:txBody>
      </p:sp>
      <p:sp>
        <p:nvSpPr>
          <p:cNvPr id="46" name="19 Rectángulo">
            <a:extLst>
              <a:ext uri="{FF2B5EF4-FFF2-40B4-BE49-F238E27FC236}">
                <a16:creationId xmlns:a16="http://schemas.microsoft.com/office/drawing/2014/main" id="{887B1115-8D60-8B23-B9E5-A7D358271440}"/>
              </a:ext>
            </a:extLst>
          </p:cNvPr>
          <p:cNvSpPr>
            <a:spLocks noChangeArrowheads="1"/>
          </p:cNvSpPr>
          <p:nvPr/>
        </p:nvSpPr>
        <p:spPr bwMode="auto">
          <a:xfrm>
            <a:off x="16664008" y="37676833"/>
            <a:ext cx="15311455" cy="1754286"/>
          </a:xfrm>
          <a:prstGeom prst="rect">
            <a:avLst/>
          </a:prstGeom>
          <a:solidFill>
            <a:schemeClr val="accent5">
              <a:lumMod val="20000"/>
              <a:lumOff val="80000"/>
            </a:schemeClr>
          </a:solidFill>
          <a:ln w="9525">
            <a:noFill/>
            <a:miter lim="800000"/>
            <a:headEnd/>
            <a:tailEnd/>
          </a:ln>
          <a:effectLst/>
          <a:scene3d>
            <a:camera prst="orthographicFront">
              <a:rot lat="0" lon="0" rev="0"/>
            </a:camera>
            <a:lightRig rig="glow" dir="t">
              <a:rot lat="0" lon="0" rev="4800000"/>
            </a:lightRig>
          </a:scene3d>
          <a:sp3d prstMaterial="matte"/>
        </p:spPr>
        <p:txBody>
          <a:bodyPr wrap="square" lIns="91405" tIns="45700" rIns="91405" bIns="45700">
            <a:spAutoFit/>
          </a:bodyPr>
          <a:lstStyle/>
          <a:p>
            <a:pPr indent="457115" algn="just"/>
            <a:r>
              <a:rPr lang="en-US" sz="3600" b="1" dirty="0">
                <a:latin typeface="Palatino Linotype" panose="02040502050505030304" pitchFamily="18" charset="0"/>
              </a:rPr>
              <a:t>Here, include the main references for the problem statement.</a:t>
            </a:r>
          </a:p>
          <a:p>
            <a:pPr indent="457115" algn="just"/>
            <a:endParaRPr lang="es-MX" sz="3600" b="1" dirty="0">
              <a:latin typeface="Palatino Linotype" panose="02040502050505030304" pitchFamily="18" charset="0"/>
            </a:endParaRPr>
          </a:p>
          <a:p>
            <a:pPr indent="457115" algn="just"/>
            <a:endParaRPr lang="es-MX" sz="3600" b="1" dirty="0">
              <a:latin typeface="Palatino Linotype" panose="02040502050505030304" pitchFamily="18" charset="0"/>
            </a:endParaRPr>
          </a:p>
        </p:txBody>
      </p:sp>
      <p:sp>
        <p:nvSpPr>
          <p:cNvPr id="47" name="CuadroTexto 55">
            <a:extLst>
              <a:ext uri="{FF2B5EF4-FFF2-40B4-BE49-F238E27FC236}">
                <a16:creationId xmlns:a16="http://schemas.microsoft.com/office/drawing/2014/main" id="{B3EE15E3-1CAF-08BF-353C-BCB2F83C580E}"/>
              </a:ext>
            </a:extLst>
          </p:cNvPr>
          <p:cNvSpPr txBox="1"/>
          <p:nvPr/>
        </p:nvSpPr>
        <p:spPr>
          <a:xfrm>
            <a:off x="16694011" y="36571933"/>
            <a:ext cx="15311454" cy="838200"/>
          </a:xfrm>
          <a:prstGeom prst="rect">
            <a:avLst/>
          </a:prstGeom>
          <a:solidFill>
            <a:srgbClr val="17A0CC"/>
          </a:solidFill>
          <a:effectLst/>
        </p:spPr>
        <p:style>
          <a:lnRef idx="1">
            <a:schemeClr val="accent4"/>
          </a:lnRef>
          <a:fillRef idx="2">
            <a:schemeClr val="accent4"/>
          </a:fillRef>
          <a:effectRef idx="1">
            <a:schemeClr val="accent4"/>
          </a:effectRef>
          <a:fontRef idx="minor">
            <a:schemeClr val="dk1"/>
          </a:fontRef>
        </p:style>
        <p:txBody>
          <a:bodyPr spcFirstLastPara="0" vert="horz" wrap="square" lIns="247604" tIns="247604" rIns="247604" bIns="247604" numCol="1" spcCol="1271" anchor="ctr" anchorCtr="0">
            <a:noAutofit/>
          </a:bodyPr>
          <a:lstStyle/>
          <a:p>
            <a:pPr algn="ctr"/>
            <a:r>
              <a:rPr lang="en-US" sz="4000" b="1" dirty="0">
                <a:solidFill>
                  <a:schemeClr val="bg1"/>
                </a:solidFill>
                <a:latin typeface="Gill Sans MT" panose="020B0502020104020203" pitchFamily="34" charset="0"/>
              </a:rPr>
              <a:t>References</a:t>
            </a:r>
          </a:p>
        </p:txBody>
      </p:sp>
      <p:pic>
        <p:nvPicPr>
          <p:cNvPr id="49" name="Picture 48">
            <a:extLst>
              <a:ext uri="{FF2B5EF4-FFF2-40B4-BE49-F238E27FC236}">
                <a16:creationId xmlns:a16="http://schemas.microsoft.com/office/drawing/2014/main" id="{D6E77AA8-0616-470E-7FB8-EBC8E5410482}"/>
              </a:ext>
            </a:extLst>
          </p:cNvPr>
          <p:cNvPicPr>
            <a:picLocks noChangeAspect="1"/>
          </p:cNvPicPr>
          <p:nvPr/>
        </p:nvPicPr>
        <p:blipFill>
          <a:blip r:embed="rId7"/>
          <a:stretch>
            <a:fillRect/>
          </a:stretch>
        </p:blipFill>
        <p:spPr>
          <a:xfrm>
            <a:off x="16724015" y="21793162"/>
            <a:ext cx="15314285" cy="4320000"/>
          </a:xfrm>
          <a:prstGeom prst="rect">
            <a:avLst/>
          </a:prstGeom>
        </p:spPr>
      </p:pic>
      <p:sp>
        <p:nvSpPr>
          <p:cNvPr id="51" name="TextBox 50">
            <a:extLst>
              <a:ext uri="{FF2B5EF4-FFF2-40B4-BE49-F238E27FC236}">
                <a16:creationId xmlns:a16="http://schemas.microsoft.com/office/drawing/2014/main" id="{D2330F35-94EF-50DF-BDAE-2CC570879414}"/>
              </a:ext>
            </a:extLst>
          </p:cNvPr>
          <p:cNvSpPr txBox="1"/>
          <p:nvPr/>
        </p:nvSpPr>
        <p:spPr>
          <a:xfrm>
            <a:off x="16434168" y="26362698"/>
            <a:ext cx="15604132" cy="1200329"/>
          </a:xfrm>
          <a:prstGeom prst="rect">
            <a:avLst/>
          </a:prstGeom>
          <a:noFill/>
        </p:spPr>
        <p:txBody>
          <a:bodyPr wrap="square">
            <a:spAutoFit/>
          </a:bodyPr>
          <a:lstStyle/>
          <a:p>
            <a:pPr algn="ctr"/>
            <a:r>
              <a:rPr lang="en-US" sz="3600" dirty="0">
                <a:latin typeface="Times New Roman" panose="02020603050405020304" pitchFamily="18" charset="0"/>
              </a:rPr>
              <a:t>Fig. 4. Measurements obtained with a prototype and a medical equipment. The Bland-Altman plots shown to validate the precision of the prototype.</a:t>
            </a:r>
            <a:endParaRPr lang="es-MX" sz="3600" dirty="0">
              <a:latin typeface="Times New Roman" panose="02020603050405020304" pitchFamily="18" charset="0"/>
            </a:endParaRPr>
          </a:p>
        </p:txBody>
      </p:sp>
      <p:sp>
        <p:nvSpPr>
          <p:cNvPr id="53" name="TextBox 52">
            <a:extLst>
              <a:ext uri="{FF2B5EF4-FFF2-40B4-BE49-F238E27FC236}">
                <a16:creationId xmlns:a16="http://schemas.microsoft.com/office/drawing/2014/main" id="{EB961307-7F8F-D7F3-9C59-B57814D5BBB3}"/>
              </a:ext>
            </a:extLst>
          </p:cNvPr>
          <p:cNvSpPr txBox="1"/>
          <p:nvPr/>
        </p:nvSpPr>
        <p:spPr>
          <a:xfrm>
            <a:off x="20883035" y="20830878"/>
            <a:ext cx="6993419" cy="769441"/>
          </a:xfrm>
          <a:prstGeom prst="rect">
            <a:avLst/>
          </a:prstGeom>
          <a:noFill/>
        </p:spPr>
        <p:txBody>
          <a:bodyPr wrap="square">
            <a:spAutoFit/>
          </a:bodyPr>
          <a:lstStyle/>
          <a:p>
            <a:r>
              <a:rPr lang="en-US" sz="4400" b="1" dirty="0">
                <a:latin typeface="Gill Sans MT" panose="020B0502020104020203" pitchFamily="34" charset="0"/>
              </a:rPr>
              <a:t>Bland-Altman Coefficient</a:t>
            </a:r>
          </a:p>
        </p:txBody>
      </p:sp>
      <p:sp>
        <p:nvSpPr>
          <p:cNvPr id="54" name="Rectangle: Rounded Corners 53">
            <a:extLst>
              <a:ext uri="{FF2B5EF4-FFF2-40B4-BE49-F238E27FC236}">
                <a16:creationId xmlns:a16="http://schemas.microsoft.com/office/drawing/2014/main" id="{E4851591-7EDB-B0BA-5C71-DC4C7EBB8701}"/>
              </a:ext>
            </a:extLst>
          </p:cNvPr>
          <p:cNvSpPr/>
          <p:nvPr/>
        </p:nvSpPr>
        <p:spPr>
          <a:xfrm>
            <a:off x="29387268" y="521280"/>
            <a:ext cx="2520000" cy="2520000"/>
          </a:xfrm>
          <a:prstGeom prst="roundRect">
            <a:avLst/>
          </a:prstGeom>
          <a:noFill/>
          <a:ln w="19050">
            <a:solidFill>
              <a:schemeClr val="tx1">
                <a:lumMod val="95000"/>
                <a:lumOff val="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s-MX" sz="3200" dirty="0">
                <a:solidFill>
                  <a:sysClr val="windowText" lastClr="000000"/>
                </a:solidFill>
              </a:rPr>
              <a:t>Institucional</a:t>
            </a:r>
          </a:p>
          <a:p>
            <a:pPr algn="ctr"/>
            <a:r>
              <a:rPr lang="es-MX" sz="3600" dirty="0">
                <a:solidFill>
                  <a:sysClr val="windowText" lastClr="000000"/>
                </a:solidFill>
              </a:rPr>
              <a:t>Logo 2</a:t>
            </a:r>
          </a:p>
        </p:txBody>
      </p:sp>
    </p:spTree>
    <p:extLst>
      <p:ext uri="{BB962C8B-B14F-4D97-AF65-F5344CB8AC3E}">
        <p14:creationId xmlns:p14="http://schemas.microsoft.com/office/powerpoint/2010/main" val="21743510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385</TotalTime>
  <Words>465</Words>
  <Application>Microsoft Office PowerPoint</Application>
  <PresentationFormat>Custom</PresentationFormat>
  <Paragraphs>94</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Aptos</vt:lpstr>
      <vt:lpstr>Arial</vt:lpstr>
      <vt:lpstr>Calibri</vt:lpstr>
      <vt:lpstr>Dubai Light</vt:lpstr>
      <vt:lpstr>Gill Sans MT</vt:lpstr>
      <vt:lpstr>Palatino Linotype</vt:lpstr>
      <vt:lpstr>Times New Roman</vt:lpstr>
      <vt:lpstr>Office Theme</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Oscar Barreras</dc:creator>
  <cp:keywords/>
  <dc:description>generated using python-pptx</dc:description>
  <cp:lastModifiedBy>Oscar Barreras</cp:lastModifiedBy>
  <cp:revision>2</cp:revision>
  <dcterms:created xsi:type="dcterms:W3CDTF">2013-01-27T09:14:16Z</dcterms:created>
  <dcterms:modified xsi:type="dcterms:W3CDTF">2025-01-18T01:30:21Z</dcterms:modified>
  <cp:category/>
</cp:coreProperties>
</file>